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7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259" r:id="rId3"/>
    <p:sldId id="269" r:id="rId4"/>
    <p:sldId id="263" r:id="rId5"/>
    <p:sldId id="264" r:id="rId6"/>
    <p:sldId id="266" r:id="rId7"/>
    <p:sldId id="270" r:id="rId8"/>
    <p:sldId id="272" r:id="rId9"/>
    <p:sldId id="273" r:id="rId10"/>
    <p:sldId id="271" r:id="rId11"/>
    <p:sldId id="262" r:id="rId12"/>
    <p:sldId id="27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0BC"/>
    <a:srgbClr val="FDCFCF"/>
    <a:srgbClr val="FA8A8A"/>
    <a:srgbClr val="A9E0FF"/>
    <a:srgbClr val="EEEEEE"/>
    <a:srgbClr val="669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1392" autoAdjust="0"/>
  </p:normalViewPr>
  <p:slideViewPr>
    <p:cSldViewPr snapToGrid="0">
      <p:cViewPr varScale="1">
        <p:scale>
          <a:sx n="73" d="100"/>
          <a:sy n="73" d="100"/>
        </p:scale>
        <p:origin x="324" y="2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1:55:22.4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515 243 6527 0 0,'2'19'2064'0'0,"-7"5"942"0"0,4-21-2308 0 0,0-4-700 0 0,0 0 59 0 0,0 0 1 0 0,1 0-1 0 0,-1 0 0 0 0,0 0 0 0 0,1 0 0 0 0,-1 0 0 0 0,1 0 0 0 0,0 0 0 0 0,-1-1 1 0 0,1 1-1 0 0,0 0 0 0 0,-1 0 0 0 0,1 0 0 0 0,0-1 0 0 0,0-1 0 0 0,-18 14 151 0 0,14-9-192 0 0,0 1 0 0 0,0-1 0 0 0,0 0 0 0 0,-1 0 0 0 0,1-1 0 0 0,-1 0 0 0 0,-6 2 0 0 0,8-4-16 0 0,0 0 0 0 0,1-1 0 0 0,-1 0 0 0 0,1-1 0 0 0,1 2 11 0 0,-19-25 234 0 0,13 10-181 0 0,5 14-64 0 0,1 2 4 0 0,0 0-1 0 0,1 0 0 0 0,-1-1 0 0 0,0 1 0 0 0,0 0 1 0 0,1-1-1 0 0,-1 1 0 0 0,0 0 0 0 0,1-1 0 0 0,-1 1 1 0 0,0-1-1 0 0,1 1 0 0 0,-1-1 0 0 0,1 1 1 0 0,-1-1-1 0 0,1 1 0 0 0,-1-1 0 0 0,1 0 0 0 0,-1 1 1 0 0,1-1-1 0 0,-1 0 0 0 0,1 0 0 0 0,-3-5-2 0 0,3 6 0 0 0,-7-6 101 0 0,-2 1-88 0 0,6 3-14 0 0,-10-3 15 0 0,12 5-12 0 0,1 0-1 0 0,-1 0 0 0 0,0-1 0 0 0,0 1 0 0 0,1 0 0 0 0,-1-1 0 0 0,0 1 0 0 0,0 0 1 0 0,1-1-1 0 0,-1 1 0 0 0,0-1 0 0 0,1 1 0 0 0,-1-1 0 0 0,1 1 0 0 0,-1-1 0 0 0,1 0 1 0 0,-1 1-1 0 0,1-1 0 0 0,-1 0 0 0 0,1 1 0 0 0,-1-1 0 0 0,1-1 0 0 0,-3 0-2 0 0,1 0 0 0 0,-1 0 0 0 0,-7-8 0 0 0,-2-5 0 0 0,9 12 0 0 0,0 3 0 0 0,0-1 0 0 0,1 3 0 0 0,-1 1 11 0 0,2-3 42 0 0,-11-3 11 0 0,12 3-66 0 0,-1 0 1 0 0,1 0-1 0 0,-1 0 0 0 0,1 0 0 0 0,0 0 0 0 0,-1-1 0 0 0,1 1 1 0 0,0 0-1 0 0,-1 0 0 0 0,1 0 0 0 0,0-1 0 0 0,-1 1 0 0 0,1 0 1 0 0,0 0-1 0 0,-1-1 0 0 0,1 1 0 0 0,0 0 0 0 0,0-1 0 0 0,-1 1 0 0 0,1 0 1 0 0,0-1-1 0 0,0 1 0 0 0,0 0 0 0 0,-1-1 0 0 0,-4-6-44 0 0,-12 16 40 0 0,14-8 16 0 0,0-1-10 0 0,-5-1 0 0 0,8 1 0 0 0,0 0 0 0 0,-1 0 0 0 0,1 0 0 0 0,0 0 0 0 0,-1 0 0 0 0,1 0 0 0 0,0 0 0 0 0,-1 0 0 0 0,1 0 0 0 0,0-1 0 0 0,-1 1 0 0 0,1 0 0 0 0,0 0 0 0 0,0 0 0 0 0,-1 0 0 0 0,1-1 0 0 0,0 1 0 0 0,-1 0 0 0 0,1 0 0 0 0,0 0 0 0 0,0-1 0 0 0,0 1 0 0 0,-1 0 0 0 0,1-1 0 0 0,0 1 0 0 0,0 0 0 0 0,-1-1 0 0 0,1 1 0 0 0,0 0 0 0 0,0 0-1 0 0,0 0 1 0 0,0 0 0 0 0,0-1-1 0 0,0 1 1 0 0,0 0 0 0 0,0 0-1 0 0,0 0 1 0 0,0 0 0 0 0,0 0-1 0 0,0 0 1 0 0,0 0 0 0 0,0 0-1 0 0,0 0 1 0 0,0 0 0 0 0,0-1-1 0 0,-1 1 1 0 0,1 0-1 0 0,0 0 1 0 0,0 0 0 0 0,0 0-1 0 0,0 0 1 0 0,0 0 0 0 0,0 0-1 0 0,0 0 1 0 0,0 0 0 0 0,0 0-1 0 0,0 0 1 0 0,-1 0 0 0 0,1 0-1 0 0,0 0 1 0 0,0 0 0 0 0,0 0-1 0 0,0 0 1 0 0,0 0 0 0 0,0 0-1 0 0,0 0 1 0 0,0 0 0 0 0,-1 0-1 0 0,1 0 1 0 0,0 0 0 0 0,0 0-1 0 0,0 0 1 0 0,0 0 0 0 0,0 0-1 0 0,0 0 1 0 0,0 0 0 0 0,0 0-1 0 0,0 0 1 0 0,0 0 0 0 0,-1 0-1 0 0,1 0 1 0 0,0 0 0 0 0,0 1-1 0 0,0-1 1 0 0,0 0 0 0 0,0 0-1 0 0,0 0 1 0 0,0 0 0 0 0,0 0-1 0 0,0 0 1 0 0,0 0 0 0 0,0 0-1 0 0,0 0 1 0 0,0 0 0 0 0,0 1-1 0 0,0-1 1 0 0,0 0-1 0 0,0 0 0 0 0,-1 1 0 0 0,1-1 0 0 0,0 1 0 0 0,0-1 0 0 0,-1 0 0 0 0,1 1 0 0 0,0-1 0 0 0,0 1 0 0 0,-1-1 0 0 0,1 0 0 0 0,0 0 0 0 0,-1 1 0 0 0,1-1-1 0 0,-1 0 1 0 0,1 1 0 0 0,0-1 0 0 0,-1 0 0 0 0,1 0 0 0 0,-1 0 0 0 0,1 1 0 0 0,0-1 0 0 0,-1 0 0 0 0,1 0 0 0 0,-1 0 0 0 0,1 0 0 0 0,-1 0 0 0 0,1 0-1 0 0,-1 0 1 0 0,0 0 0 0 0,1 0 2 0 0,-1 0-1 0 0,0 0 1 0 0,1 0 0 0 0,-1 0-1 0 0,0-1 1 0 0,1 1-1 0 0,-1 0 1 0 0,0 0-1 0 0,1-1 1 0 0,-1 1 0 0 0,1 0-1 0 0,-1-1 1 0 0,0 1-1 0 0,1 0 1 0 0,-1-1-1 0 0,1 1 1 0 0,-1-1-1 0 0,1 1 1 0 0,-1-1 0 0 0,1 1-1 0 0,0-1 1 0 0,-1 1-1 0 0,1-1 1 0 0,0 0-1 0 0,-1 1 1 0 0,1-2 0 0 0,-4-14 29 0 0,4 14-22 0 0,-2-4 2 0 0,0 6-22 0 0,-11-11 16 0 0,9 5-21 0 0,4 5 13 0 0,-1-1 1 0 0,0 0-1 0 0,0 0 1 0 0,0 1-1 0 0,0-1 1 0 0,0 0-1 0 0,0 1 1 0 0,0-1-1 0 0,-1 1 1 0 0,-2-3-1 0 0,-3-10-62 0 0,7 14 66 0 0,0 0 1 0 0,0 0 0 0 0,0 0-1 0 0,0 0 1 0 0,0 0 0 0 0,0 0 0 0 0,0-1-1 0 0,0 1 1 0 0,0 0 0 0 0,0 0-1 0 0,0 0 1 0 0,0 0 0 0 0,0 0-1 0 0,0 0 1 0 0,0 0 0 0 0,0 0 0 0 0,0 0-1 0 0,0 0 1 0 0,0 0 0 0 0,0 0-1 0 0,0 0 1 0 0,0-1 0 0 0,0 1-1 0 0,-1 0 1 0 0,1 0 0 0 0,0 0 0 0 0,0 0-1 0 0,0 0 1 0 0,0 0 0 0 0,0 0-1 0 0,0 0 1 0 0,0 0 0 0 0,0 0-1 0 0,0 0 1 0 0,0 0 0 0 0,0 0 0 0 0,0 0-1 0 0,0 0 1 0 0,-1 0 0 0 0,1 0-1 0 0,0 0 1 0 0,0 0 0 0 0,0 0-1 0 0,0 0 1 0 0,0 0 0 0 0,0 0 0 0 0,0 0-1 0 0,0 0 1 0 0,0 0 0 0 0,0 0-1 0 0,0 0 1 0 0,0 0 0 0 0,-1 0-1 0 0,1 0 1 0 0,0 0 0 0 0,0 0 0 0 0,0 0-1 0 0,0 0 1 0 0,0 0 0 0 0,0 1-1 0 0,0-1 1 0 0,0 0 0 0 0,0 0-1 0 0,0 0 1 0 0,-1 0 4 0 0,1 1-1 0 0,-1-1 0 0 0,1 0 0 0 0,-1 0 1 0 0,1 1-1 0 0,-1-1 0 0 0,1 0 0 0 0,-1 0 1 0 0,1 0-1 0 0,-1 0 0 0 0,1 0 1 0 0,-1 1-1 0 0,1-1 0 0 0,-1 0 0 0 0,0 0 1 0 0,1 0-1 0 0,-1-1 0 0 0,-13-10-160 0 0,13 11 165 0 0,-1-1 0 0 0,1 1 1 0 0,0-1-1 0 0,-1 0 0 0 0,1 1 0 0 0,0-1 0 0 0,0 0 0 0 0,-1 0 0 0 0,1 0 0 0 0,-1-1 0 0 0,-1 0-9 0 0,-10 0 0 0 0,13 2 0 0 0,-1 0 0 0 0,1 0 0 0 0,-1 0 0 0 0,1 0 0 0 0,0 0 0 0 0,-1 0 0 0 0,1 0 0 0 0,0-1 0 0 0,-1 1 0 0 0,1 0 0 0 0,0 0 0 0 0,-1 0 0 0 0,1-1 0 0 0,0 1 0 0 0,-1 0 0 0 0,1 0 0 0 0,0-1 0 0 0,-1 1 0 0 0,1 0 0 0 0,0-1 0 0 0,-1 1-1 0 0,1-1 0 0 0,-1 1 0 0 0,1 0 0 0 0,-1 0 0 0 0,1-1 0 0 0,-1 1-1 0 0,1 0 1 0 0,-1 0 0 0 0,0 0 0 0 0,1 0 0 0 0,-1 0 0 0 0,1 0 0 0 0,-1 0 0 0 0,1 0-1 0 0,-1 0 1 0 0,0 0 0 0 0,1 0 0 0 0,-1 0 0 0 0,1 0 0 0 0,-1 0 0 0 0,1 0 0 0 0,-1 0-1 0 0,0 1 1 0 0,-7 0 19 0 0,-5-1 47 0 0,10 0-65 0 0,1-3-10 0 0,-1 1-44 0 0,-14-4 62 0 0,11-4 48 0 0,1 0-40 0 0,3 5-29 0 0,2 4 13 0 0,0 1 0 0 0,-1-1 0 0 0,1 0 1 0 0,-1 1-1 0 0,1-1 0 0 0,0 1 0 0 0,-1-1 0 0 0,0 1 0 0 0,1-1 0 0 0,-1 1 1 0 0,1-1-1 0 0,-1 1 0 0 0,1-1 0 0 0,-1 1 0 0 0,0 0 0 0 0,1-1 0 0 0,-2 1 1 0 0,0 0 9 0 0,0 4-10 0 0,2-1-12 0 0,0-1-36 0 0,1 2 26 0 0,1 0-21 0 0,0 0 20 0 0,2 2-34 0 0,-4-6 54 0 0,2 0 7 0 0,12 10-61 0 0,8 9 46 0 0,-18-16 11 0 0,-1-1-16 0 0,0-1-65 0 0,-2 0 83 0 0,6 8-84 0 0,3 5 91 0 0,-3-2 194 0 0,-7-11-150 0 0,11-5-330 0 0,-10 4 243 0 0,-1 0-1 0 0,0-1 1 0 0,1 1 0 0 0,-1 0-1 0 0,0 0 1 0 0,1 0-1 0 0,-1 0 1 0 0,0 0 0 0 0,0-1-1 0 0,1 1 1 0 0,-1 0-1 0 0,0 0 1 0 0,1 0 0 0 0,-1-1-1 0 0,0 1 1 0 0,0 0 0 0 0,1-1-1 0 0,-1 1 1 0 0,0 0-1 0 0,0 0 1 0 0,0-1 0 0 0,0 1-1 0 0,1 0 1 0 0,-1-1-1 0 0,0 1 1 0 0,0 0 0 0 0,0-1-1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9:04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1 455 0 0,'11'8'344'0'0,"-1"2"-1"0"0,1-1 0 0 0,-2 1 0 0 0,1 1 0 0 0,-1 0 0 0 0,-1 0 1 0 0,12 22-1 0 0,82 172 2335 0 0,-87-176-2444 0 0,28 38-1 0 0,-24-39-110 0 0,20 40-1 0 0,41 108 534 0 0,-44-116-386 0 0,1 4-68 0 0,1 5-5 0 0,-22-41-39 0 0,16 39-1 0 0,31 117 601 0 0,-15-36-255 0 0,-32-107-189 0 0,32 60-1 0 0,26 19 549 0 0,-50-70-798 0 0,-10-18-46 0 0,0 1 0 0 0,16 67 1 0 0,4 10 0 0 0,-8-41-19 0 0,2 2 75 0 0,-16-41-51 0 0,-6-8 3 0 0,-3-2-25 0 0,8 55 73 0 0,0-23-11 0 0,-8-16-11 0 0,-3-30-44 0 0,4 23 36 0 0,2 6-35 0 0,-4-26-10 0 0,-1-4 0 0 0,-1 1 0 0 0,0-1 0 0 0,0 0 0 0 0,0 0 0 0 0,-1 0 0 0 0,-1 9 0 0 0,-15 91 64 0 0,11-76-64 0 0,5-26-175 0 0,0 4 233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9:07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6878 12078 6503 0 0,'0'0'1795'0'0,"0"3"-1680"0"0,-3 35 260 0 0,4 65-1 0 0,1-29 199 0 0,2 13 307 0 0,22 125 0 0 0,-21-183-810 0 0,6 27-9 0 0,3 0 1 0 0,39 102 0 0 0,-30-97-24 0 0,4 0 1 0 0,2-2-1 0 0,66 100 0 0 0,-56-99-38 0 0,-25-35 0 0 0,35 41 0 0 0,21 9 205 0 0,4-3 0 0 0,96 72 0 0 0,-84-67-45 0 0,-10-7-115 0 0,-17-23 85 0 0,1-2-1 0 0,121 68 0 0 0,-134-89-72 0 0,1-2 1 0 0,1-2-1 0 0,1-2 0 0 0,1-2 0 0 0,0-3 0 0 0,95 13 0 0 0,-102-21-32 0 0,-21-2 6 0 0,1-1 0 0 0,24 0 0 0 0,12-3 123 0 0,82 8 1 0 0,-107-5-96 0 0,64-4-1 0 0,-72-1-15 0 0,38-10-1 0 0,-21 3-1 0 0,98-27 45 0 0,-122 31-86 0 0,15-5 38 0 0,0-2 0 0 0,0-2-1 0 0,-2-1 1 0 0,0-1 0 0 0,0-2 0 0 0,41-32-1 0 0,189-167 338 0 0,-181 135-189 0 0,-4 4-23 0 0,-8 16-31 0 0,-2-4-1 0 0,-4-2 0 0 0,82-116 1 0 0,-75 71 8 0 0,-12 17-40 0 0,95-147 57 0 0,82-142 40 0 0,-71 115-122 0 0,-142 230-57 0 0,132-241 73 0 0,-120 210-87 0 0,50-153 0 0 0,-7-87 33 0 0,-16 55-10 0 0,23-109-27 0 0,-18-4 0 0 0,-49 265 0 0 0,2-17 0 0 0,-6 0 0 0 0,-3-172 0 0 0,-4 119 0 0 0,0 35 0 0 0,-3 52 0 0 0,9-141 0 0 0,-11-17 0 0 0,-4 123 0 0 0,3-18 17 0 0,-2-141 30 0 0,-14 45-47 0 0,6 93 0 0 0,1 12 0 0 0,-22-260 0 0 0,26 333 0 0 0,-4-113 0 0 0,17-204 0 0 0,15-206 64 0 0,-17 388-64 0 0,0-42 0 0 0,-16-25 36 0 0,0 39-8 0 0,9 214-28 0 0,-28-565 132 0 0,-68-75-56 0 0,88 600-76 0 0,-70-383 0 0 0,47 292 0 0 0,-33-173 0 0 0,52 239 0 0 0,-62-402 0 0 0,44 287 0 0 0,18 131 0 0 0,-24-69 0 0 0,-2 22 51 0 0,-4 2 0 0 0,-5 2-1 0 0,-67-106 1 0 0,85 157 20 0 0,-23-57 0 0 0,-15-55 43 0 0,61 145-109 0 0,-103-219-5 0 0,44 101 0 0 0,44 93 20 0 0,-42-64 0 0 0,-36-32 92 0 0,88 122-88 0 0,-7-7-4 0 0,-1 0 1 0 0,-2 1-1 0 0,0 1 0 0 0,-1 1 0 0 0,-25-17 0 0 0,-127-72 148 0 0,58 39-121 0 0,61 37-15 0 0,-110-45 0 0 0,130 62-19 0 0,-1 2-1 0 0,0 2 1 0 0,0 1-1 0 0,-1 2 0 0 0,-73-7 1 0 0,-300 7 43 0 0,117 5-59 0 0,229 5 3 0 0,0 2 0 0 0,-99 21 0 0 0,10-2 0 0 0,-102 10 0 0 0,175-22 72 0 0,-127 33 0 0 0,103-22-72 0 0,64-15 0 0 0,-60 19 0 0 0,-162 79 14 0 0,203-77 53 0 0,-81 43 28 0 0,-134 95-15 0 0,91-76-120 0 0,-22 13-8 0 0,47-16 48 0 0,27-15 0 0 0,96-52 0 0 0,-154 84 0 0 0,141-81 0 0 0,-1-1 0 0 0,-54 14 0 0 0,-37 4 0 0 0,-103 32 0 0 0,195-56 0 0 0,-124 48 0 0 0,120-44 0 0 0,-103 25 0 0 0,-59-4 0 0 0,48-21 32 0 0,-190 1 0 0 0,-125-33 32 0 0,453 11-64 0 0,-103-8 0 0 0,-202-40 0 0 0,229 29 34 0 0,-96-22 60 0 0,-77-14-94 0 0,108 25 0 0 0,120 19 0 0 0,-58-23 0 0 0,57 17 0 0 0,-119-39 0 0 0,-33 11 0 0 0,51 23 0 0 0,82 22 0 0 0,38 2 0 0 0,15 0-12 0 0,0 0 1 0 0,0 2-1 0 0,1 0 0 0 0,-18 6 0 0 0,14-3 7 0 0,-11 2 5 0 0,-1-2 0 0 0,-60 6 0 0 0,74-10 0 0 0,-51 8-28 0 0,42-5 10 0 0,-28 2 0 0 0,30-5 18 0 0,0 2 0 0 0,1 1 0 0 0,0 0 0 0 0,0 2 0 0 0,0 1 0 0 0,-21 10 0 0 0,-39 24 0 0 0,32-15 0 0 0,-61 35 0 0 0,92-50 0 0 0,7-6 0 0 0,0 2 0 0 0,1-1 0 0 0,-18 16 0 0 0,-41 34-10 0 0,68-55 6 0 0,0 0 1 0 0,1 0-1 0 0,-1 0 1 0 0,1 0-1 0 0,0 1 1 0 0,-1-1 0 0 0,1 1-1 0 0,0-1 1 0 0,-1 4-1 0 0,1-3 2 0 0,-1 1 0 0 0,1-1 0 0 0,-1 0 0 0 0,1 0 0 0 0,-1 0 0 0 0,0 0-1 0 0,0-1 1 0 0,-4 4 0 0 0,-193 164 2 0 0,76-48-39 0 0,33-30 14 0 0,80-80-524 0 0,1-1 0 0 0,1 2 0 0 0,-12 19 0 0 0,-4 5-2559 0 0,5-11-2572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9:11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1619 3223 0 0,'0'0'8088'0'0,"2"-2"-7836"0"0,0-1-163 0 0,0 1 0 0 0,0-1 0 0 0,-1 0 0 0 0,1 0 0 0 0,-1 0 0 0 0,0 0 0 0 0,1-1 0 0 0,-1 1 0 0 0,0-5 0 0 0,8-18 367 0 0,73-144 762 0 0,-67 142-996 0 0,28-44-1 0 0,-28 50-128 0 0,-1 0-1 0 0,-1-1 1 0 0,14-37 0 0 0,-10 11-13 0 0,24-63 50 0 0,-28 76-81 0 0,16-62-1 0 0,5-18 62 0 0,-26 94-33 0 0,7-39 1 0 0,-9 23-148 0 0,-4 23 113 0 0,0 1 0 0 0,5-18 1 0 0,13-52 30 0 0,-8 46-74 0 0,-2 9 0 0 0,7-33 0 0 0,-16 48 0 0 0,5-24 0 0 0,6-8 0 0 0,-5-1 0 0 0,-7 40 12 0 0,1 0 0 0 0,0 1 0 0 0,1-1 0 0 0,2-6 0 0 0,-1 2-8 0 0,8-35 50 0 0,-10 39-44 0 0,0 1 0 0 0,1-1 0 0 0,0 0 1 0 0,0 0-1 0 0,6-9 0 0 0,-1-1 3 0 0,-2 2-13 0 0,0 0 0 0 0,-2 4-112 0 0,-3 9-473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9:17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28 162 1375 0 0,'0'-2'107'0'0,"0"-2"80"0"0,-1 1-1 0 0,0-1 1 0 0,0 1 0 0 0,0 0-1 0 0,0-1 1 0 0,-1 1 0 0 0,-2-5-1 0 0,-4-9 2666 0 0,3 6-1771 0 0,1 0 2986 0 0,7 9-3789 0 0,4-1-224 0 0,-1 0 0 0 0,1 0 0 0 0,0 1 0 0 0,0-1 0 0 0,0 2 0 0 0,1-1 0 0 0,-1 1 0 0 0,0 0 0 0 0,1 0 0 0 0,13 2 0 0 0,26-3 129 0 0,-22 1-54 0 0,27 2 1 0 0,80 15 294 0 0,-79-8-163 0 0,0-2 1 0 0,90-2-1 0 0,230-25 457 0 0,-238 12-576 0 0,176-19 270 0 0,-110 6-78 0 0,26 3 39 0 0,0 18-79 0 0,-127 2-198 0 0,217 21-6 0 0,-4 27 13 0 0,-196-30-91 0 0,-85-13-12 0 0,175 23-3 0 0,-158-24 9 0 0,0-3 0 0 0,63-5 0 0 0,-92 1 47 0 0,29-2 152 0 0,65-14 0 0 0,86-11 1088 0 0,-117 20-874 0 0,-64 8-295 0 0,21 0 0 0 0,13 0 85 0 0,-34 1-145 0 0,27 1 1 0 0,-28 0 10 0 0,26-1 0 0 0,-38-1-64 0 0,0 0 1 0 0,0 1 0 0 0,1 0 0 0 0,-1 0 0 0 0,0 1 0 0 0,0 0 0 0 0,0 0-1 0 0,10 3 1 0 0,20 4-9 0 0,-29-8 30 0 0,0 2 0 0 0,0-1-1 0 0,0 1 1 0 0,7 2 0 0 0,-8-1-106 0 0,-3-1 51 0 0,0-1 1 0 0,-1 0 0 0 0,1-1-1 0 0,0 1 1 0 0,0 0 0 0 0,-1-1-1 0 0,1 0 1 0 0,0 1 0 0 0,0-1-1 0 0,0 0 1 0 0,-1 0 0 0 0,1-1-1 0 0,0 1 1 0 0,5-2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7:42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7279 0 0,'0'0'166'0'0,"8"0"20"0"0,4-2 33 0 0,5 1-239 0 0,4 0 4252 0 0,-8 2-3908 0 0,-1 0 1 0 0,1 0-1 0 0,19 6 0 0 0,1 0-77 0 0,-22-6-132 0 0,24 0-1 0 0,-22-1-54 0 0,-1 1 0 0 0,13 1 0 0 0,13 3 229 0 0,0-2 0 0 0,60-3-1 0 0,-58-1-133 0 0,0 1 0 0 0,57 9 0 0 0,91 20 22 0 0,-140-22-162 0 0,-21-4 15 0 0,28 8 1 0 0,51 9 58 0 0,-1-1-34 0 0,-38-5 95 0 0,1-3 0 0 0,92 3 0 0 0,127-12 688 0 0,-121-4-182 0 0,95-6 63 0 0,-161 12-516 0 0,-57 0 16 0 0,56-4 0 0 0,-68-2-69 0 0,-13 2-73 0 0,22-4 0 0 0,14 2 243 0 0,1 4-65 0 0,-16 0-123 0 0,32 0 73 0 0,-36 4-77 0 0,-33-5-64 0 0,0-1 0 0 0,7 4-10 0 0,5 4-18 0 0,-11-4-164 0 0,4 12-3018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7:45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721 0 3679 0 0,'0'0'7415'0'0,"-3"1"-7198"0"0,0 1-166 0 0,0 0 0 0 0,0 0-1 0 0,0 0 1 0 0,1 0 0 0 0,-1 1-1 0 0,1-1 1 0 0,0 1 0 0 0,-1 0 0 0 0,1-1-1 0 0,0 1 1 0 0,1 0 0 0 0,-1 0-1 0 0,1 0 1 0 0,-1 1 0 0 0,-1 4-1 0 0,-4 13 181 0 0,-6 22-1 0 0,13-42-230 0 0,-42 147 920 0 0,-80 207 510 0 0,81-263-1260 0 0,18-45-115 0 0,-2 7-27 0 0,21-43-15 0 0,-10 28 42 0 0,-2 0 0 0 0,-21 39-1 0 0,29-64-30 0 0,-7 24 0 0 0,9-22-10 0 0,-10 19 0 0 0,-10 12-14 0 0,11-17 0 0 0,-2 0 0 0 0,-20 27 0 0 0,29-46 0 0 0,-13 24 0 0 0,2-1 0 0 0,2-11 0 0 0,1-5 0 0 0,-11 10 54 0 0,-39 46-2353 0 0,61-71 1088 0 0,-13 8-5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7:35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1 3679 0 0,'0'0'3226'0'0,"4"2"-2813"0"0,-3-2-385 0 0,-1 0-1 0 0,1 1 1 0 0,0-1 0 0 0,0 1-1 0 0,0-1 1 0 0,0 1-1 0 0,0-1 1 0 0,-1 1 0 0 0,1 0-1 0 0,0-1 1 0 0,-1 1 0 0 0,1 0-1 0 0,0-1 1 0 0,-1 1-1 0 0,1 0 1 0 0,-1 0 0 0 0,1 0-1 0 0,-1 0 1 0 0,1 0 0 0 0,0 1-1 0 0,-1 1 52 0 0,0 0 0 0 0,0 0-1 0 0,0 0 1 0 0,-1 0-1 0 0,1-1 1 0 0,-1 1 0 0 0,1 0-1 0 0,-3 4 1 0 0,-2 15 529 0 0,4-20-456 0 0,1 0-7 0 0,-15 84 719 0 0,0-54-438 0 0,11-4-269 0 0,-5 19 79 0 0,-9 37 0 0 0,14-58-129 0 0,-2-1 0 0 0,-12 36 0 0 0,-46 123 317 0 0,48-135-284 0 0,9-27-70 0 0,-9 38 0 0 0,-14 96 250 0 0,30-151-309 0 0,-1 0 0 0 0,0 0 0 0 0,0 0 0 0 0,-1 0 0 0 0,1 0 0 0 0,-1 0 0 0 0,-2 4 0 0 0,-3 8 29 0 0,-11 74 96 0 0,13-78-159 0 0,2-9 22 0 0,2 0 0 0 0,-1 0 0 0 0,0 0 0 0 0,1 1 0 0 0,0-1 0 0 0,-2 7 0 0 0,-11 69 167 0 0,14-79-165 0 0,-4 17-5 0 0,3-17 8 0 0,0 0 1 0 0,1-1-1 0 0,-1 1 1 0 0,0 0-1 0 0,1 0 1 0 0,-1 0-1 0 0,0 0 1 0 0,1 0-1 0 0,-1 0 1 0 0,1 0-1 0 0,-1 0 1 0 0,1 0-1 0 0,0 0 1 0 0,-1 2-1 0 0,-6 16 45 0 0,-1-1-28 0 0,2-7-16 0 0,-2-27 32 0 0,7 14-117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7:37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4438 8951 0 0,'0'36'434'0'0,"0"-33"-186"0"0,-2-3 90 0 0,1 0-200 0 0,-1 0-18 0 0,0 0 1 0 0,1 0-1 0 0,-1 0 0 0 0,0 0 0 0 0,0 0 0 0 0,1 0 1 0 0,-1-1-1 0 0,0 1 0 0 0,1-1 0 0 0,-1 1 0 0 0,1-1 0 0 0,-1 0 1 0 0,1 1-1 0 0,-1-1 0 0 0,1 0 0 0 0,-1 0 0 0 0,1 0 0 0 0,-2-2 1 0 0,-10-17 433 0 0,11 17-512 0 0,0-1 1 0 0,0 1-1 0 0,0 0 0 0 0,0 0 1 0 0,0 0-1 0 0,-1 0 1 0 0,0 0-1 0 0,1 0 0 0 0,-1 0 1 0 0,0 1-1 0 0,-5-3 0 0 0,4 2 27 0 0,0 0-1 0 0,0 0 1 0 0,0 0 0 0 0,0-1-1 0 0,0 1 1 0 0,1-1-1 0 0,-1 0 1 0 0,1 0-1 0 0,-3-5 1 0 0,-22-43 958 0 0,18 34-869 0 0,-97-241 427 0 0,63 128-302 0 0,-39-198 0 0 0,30 21-206 0 0,47 269-80 0 0,-26-316 48 0 0,30 322-10 0 0,-5-117-15 0 0,-2-37-24 0 0,2 90-136 0 0,5-125-1 0 0,5 185 113 0 0,34-340 281 0 0,-22 282-239 0 0,-2 5 22 0 0,47-166 0 0 0,-11 79-175 0 0,-46 164 128 0 0,3-4 29 0 0,10-26 1 0 0,3-6 8 0 0,-6 3-29 0 0,14-46-35 0 0,62-148-1 0 0,-66 187-33 0 0,-11 25 73 0 0,16-28 0 0 0,45-66-2 0 0,-56 89 43 0 0,-8 15 20 0 0,19-30-1 0 0,-22 39-39 0 0,1 0 0 0 0,0 1 0 0 0,0-1 0 0 0,0 1 0 0 0,1 1-1 0 0,15-12 1 0 0,-16 13 37 0 0,0-1-1 0 0,0 0 1 0 0,0 0 0 0 0,9-13-1 0 0,4-6 115 0 0,-9 13-98 0 0,0 0-1 0 0,-1-1 1 0 0,-1 0-1 0 0,15-28 1 0 0,-24 41-163 0 0,3 0-554 0 0,-1 1 347 0 0,0-1 0 0 0,0 0-1 0 0,1 0 1 0 0,-1 0 0 0 0,0 0 0 0 0,0 0-1 0 0,0 0 1 0 0,0-1 0 0 0,0 1 0 0 0,0-1 0 0 0,-1 1-1 0 0,1-1 1 0 0,0 0 0 0 0,-1 1 0 0 0,0-1 0 0 0,3-4-1 0 0,15-25-1465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8:16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0 997 919 0 0,'2'-2'67'0'0,"5"-14"454"0"0,7-20 1 0 0,-13 34-150 0 0,0 0-269 0 0,0-1 1 0 0,0 1 0 0 0,0 1-1 0 0,0-1 1 0 0,0 0-1 0 0,0 0 1 0 0,1 0 0 0 0,2-2-1 0 0,0-2 147 0 0,5-6 28 0 0,0 2 0 0 0,0-1 0 0 0,1 1 0 0 0,0 0 0 0 0,0 1 0 0 0,18-12 0 0 0,77-42 270 0 0,-48 31-267 0 0,41-22 41 0 0,49-31 253 0 0,134-90 561 0 0,-230 148-930 0 0,2 1 0 0 0,1 3 0 0 0,92-26 0 0 0,-32 21 25 0 0,66-18 114 0 0,273-76 334 0 0,-421 114-646 0 0,-14 4-16 0 0,85-23 223 0 0,147-18-1 0 0,73 27 7 0 0,-255 20-181 0 0,-1 2 0 0 0,120 25-1 0 0,165 53-64 0 0,-222-46 131 0 0,-28-6-6 0 0,-71-20-81 0 0,0 1-1 0 0,-1 2 0 0 0,0 0 0 0 0,36 24 0 0 0,-22-13-43 0 0,27 17 0 0 0,-26-12 0 0 0,65 46 0 0 0,-78-50 112 0 0,-2 1 0 0 0,0 2 0 0 0,-2 0 0 0 0,-1 3 0 0 0,39 57 0 0 0,-46-55 63 0 0,-12-18-71 0 0,1 0 1 0 0,0-1-1 0 0,1-1 0 0 0,19 21 0 0 0,48 49 108 0 0,-58-63-152 0 0,-16-16-38 0 0,1 1 10 0 0,6 10-11 0 0,-1 2 32 0 0,3 7 43 0 0,-11-21-75 0 0,6 22 165 0 0,-1-6-98 0 0,-2 1-20 0 0,-1-6-49 0 0,-1 1 1 0 0,-1-1-1 0 0,0 1 0 0 0,-1-1 0 0 0,-3 24 1 0 0,0-5-193 0 0,3-18 67 0 0,0-12-98 0 0,-1 0-41 0 0,1 3 113 0 0,-1-3 28 0 0,0 0 0 0 0,1 0 0 0 0,0 0 0 0 0,0 1 0 0 0,0-1 0 0 0,0 0 0 0 0,1 6 0 0 0,3 7-371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8:18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2235 1375 0 0,'8'-5'92'0'0,"-6"3"-89"0"0,0 1 0 0 0,0-1 0 0 0,1 1-1 0 0,-1 0 1 0 0,0-1 0 0 0,1 1 0 0 0,-1 0 0 0 0,1 0-1 0 0,0 1 1 0 0,-1-1 0 0 0,1 0 0 0 0,2 1-1 0 0,10 1-9 0 0,-11 0 41 0 0,0 0 0 0 0,-1-1-1 0 0,1 1 1 0 0,0-1 0 0 0,0 0 0 0 0,-1 0 0 0 0,1-1 0 0 0,0 1 0 0 0,0-1 0 0 0,-1 0 0 0 0,1 0 0 0 0,4-2 0 0 0,25-15 208 0 0,-26 13-198 0 0,0 1 0 0 0,1 0 0 0 0,-1 0 0 0 0,11-3 0 0 0,1 0 10 0 0,-2 0 0 0 0,21-12 0 0 0,21-8 139 0 0,302-105 2583 0 0,-304 113-2407 0 0,65-14 0 0 0,62-4 10 0 0,-182 37-377 0 0,305-42 186 0 0,-37 7-140 0 0,119-38 176 0 0,-59 6 82 0 0,-282 53-226 0 0,62-25-1 0 0,-31 10-11 0 0,308-96 137 0 0,-255 95-169 0 0,1 0 16 0 0,130-56 198 0 0,74-19 116 0 0,-166 64-185 0 0,106-28 102 0 0,-82 13-223 0 0,360-99 152 0 0,40 10 140 0 0,-393 107-87 0 0,41-10 174 0 0,-110 17-254 0 0,2 7 0 0 0,161-10 0 0 0,-169 24-126 0 0,140-30-1 0 0,-199 26-59 0 0,83-14 77 0 0,-87 20-57 0 0,204-19 79 0 0,-190 19-98 0 0,-1-3 0 0 0,0-3 0 0 0,79-26 0 0 0,-90 23 13 0 0,-24 6 20 0 0,52-19-1 0 0,3-8 92 0 0,51-22 202 0 0,121-58 330 0 0,-95 63-564 0 0,-109 37-88 0 0,-31 9-4 0 0,54-6 0 0 0,-71 13 0 0 0,0 2 0 0 0,-2 4 0 0 0,11 13-837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1:55:25.5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0 240 4255 0 0,'5'-6'1526'0'0,"-5"6"-1460"0"0,0 0 0 0 0,1 0 0 0 0,-1 0 1 0 0,0-1-1 0 0,1 1 0 0 0,-1 0 1 0 0,0 0-1 0 0,1 0 0 0 0,-1 0 1 0 0,0 0-1 0 0,1 0 0 0 0,-1 0 1 0 0,0 0-1 0 0,1 1 0 0 0,1 0 465 0 0,-1-1-465 0 0,13 12 693 0 0,-12-12-737 0 0,-1 0 0 0 0,1 1 0 0 0,0-1 0 0 0,0 0 0 0 0,0 0 0 0 0,0 0 0 0 0,-1 0 0 0 0,1 0 0 0 0,0-1 0 0 0,0 1 0 0 0,0 0-1 0 0,-1-1 1 0 0,1 1 0 0 0,0-1 0 0 0,2-1 0 0 0,0-1 27 0 0,-1 1 0 0 0,0 0 0 0 0,1-1 0 0 0,-1 0 0 0 0,4-5-1 0 0,-6 8-21 0 0,-1-1-1 0 0,1 1 0 0 0,0-1 1 0 0,-1 1-1 0 0,1-1 0 0 0,0 1 1 0 0,0 0-1 0 0,-1-1 0 0 0,1 1 1 0 0,0 0-1 0 0,0 0 0 0 0,0-1 1 0 0,-1 1-1 0 0,1 0 1 0 0,0 0-1 0 0,0 0 0 0 0,0 0 1 0 0,1 0-1 0 0,-1 0 1 0 0,0 0 0 0 0,0 0 0 0 0,0 0 0 0 0,0 0 1 0 0,0 0-1 0 0,-1 0 0 0 0,1 0 0 0 0,0 0 0 0 0,0-1 0 0 0,0 1 0 0 0,0 0 0 0 0,0-1 1 0 0,-1 1-1 0 0,1-1 0 0 0,0 1 0 0 0,0-1 0 0 0,0 1 0 0 0,1-2 0 0 0,-2 2-14 0 0,1-1 0 0 0,-1 1 0 0 0,1-1 0 0 0,-1 1 0 0 0,1 0-1 0 0,0-1 1 0 0,-1 1 0 0 0,1 0 0 0 0,0 0 0 0 0,-1-1 0 0 0,1 1 0 0 0,0 0-1 0 0,-1 0 1 0 0,1 0 0 0 0,0 0 0 0 0,-1 0 0 0 0,1 0 0 0 0,0 0-1 0 0,1 0 1 0 0,1 0 114 0 0,-2 0-105 0 0,0-1 0 0 0,0 1 0 0 0,0-1-1 0 0,0 1 1 0 0,0-1 0 0 0,0 0 0 0 0,0 1-1 0 0,-1-1 1 0 0,1 0 0 0 0,0 0 0 0 0,0 0-1 0 0,0 0 1 0 0,-1 0 0 0 0,1 1 0 0 0,-1-1-1 0 0,2-2 1 0 0,10-13 222 0 0,1 22 270 0 0,-13-7-502 0 0,3-2 115 0 0,16 4 172 0 0,-16-1-235 0 0,-1 0 0 0 0,0 1 0 0 0,1-1 0 0 0,-1 0 0 0 0,0 0 0 0 0,0 0 0 0 0,1-1 0 0 0,-1 1 0 0 0,0 0 0 0 0,0-1 0 0 0,4-1 0 0 0,-6 2-64 0 0,0 0 0 0 0,0 0 0 0 0,0 0 1 0 0,0 0-1 0 0,1-1 0 0 0,-1 1 0 0 0,0 0 0 0 0,0 0 1 0 0,0 0-1 0 0,0 0 0 0 0,0 0 0 0 0,1 0 1 0 0,-1 0-1 0 0,0 0 0 0 0,0-1 0 0 0,0 1 1 0 0,1 0-1 0 0,-1 0 0 0 0,0 0 0 0 0,0 0 0 0 0,0 0 1 0 0,0 0-1 0 0,1 0 0 0 0,-1 0 0 0 0,0 0 1 0 0,0 0-1 0 0,0 0 0 0 0,1 0 0 0 0,-1 0 1 0 0,0 1-1 0 0,0-1 0 0 0,0 0 0 0 0,0 0 0 0 0,1 0 1 0 0,-1 0-1 0 0,0 0 0 0 0,0 0 0 0 0,0 0 1 0 0,0 0-1 0 0,0 1 0 0 0,1-1 0 0 0,-1 0 1 0 0,0 0-1 0 0,0 0 0 0 0,3 3 11 0 0,14-7 288 0 0,-17 4-280 0 0,0-1 1 0 0,1 1 0 0 0,-1-1-1 0 0,0 1 1 0 0,1 0 0 0 0,-1-1-1 0 0,0 1 1 0 0,1 0 0 0 0,-1-1-1 0 0,0 1 1 0 0,1 0 0 0 0,-1 0-1 0 0,1-1 1 0 0,-1 1 0 0 0,1 0-1 0 0,-1 0 1 0 0,0 0 0 0 0,1 0-1 0 0,-1 0 1 0 0,1-1 0 0 0,-1 1-1 0 0,1 0 1 0 0,-1 0 0 0 0,1 0-1 0 0,-1 0 1 0 0,1 0 0 0 0,-1 0-1 0 0,1 1 1 0 0,-1-1 0 0 0,1 0-1 0 0,13 1 214 0 0,-9-2-213 0 0,0 0-1 0 0,-1 0 1 0 0,1-1 0 0 0,-1 0-1 0 0,9-4 1 0 0,38-24 182 0 0,-40 26-202 0 0,-10 4 0 0 0,0-1 0 0 0,0 1 0 0 0,0-1 0 0 0,0 1 0 0 0,1-1 0 0 0,-1 1 0 0 0,0-1 0 0 0,0 1 0 0 0,0-1 0 0 0,0 0 0 0 0,1-1 0 0 0,0 0 0 0 0,7-3 45 0 0,-2 0-1 0 0,1-1 1 0 0,-1 0-1 0 0,1 0 1 0 0,7-10 0 0 0,-9 10-35 0 0,7-9 0 0 0,6-9 218 0 0,-18 24-324 0 0,-1 0 95 0 0,1-1-1 0 0,0 1 1 0 0,0 0 0 0 0,-1-1-1 0 0,1 1 1 0 0,0-1-1 0 0,-1 1 1 0 0,1 0-1 0 0,-1-1 1 0 0,1 0 0 0 0,0 1-1 0 0,-1-1 1 0 0,1 1-1 0 0,-1-1 1 0 0,0 0-1 0 0,1 1 1 0 0,0-2 0 0 0,7-11 50 0 0,-7 13-97 0 0,1-2 22 0 0,-2 2 16 0 0,1 0 53 0 0,1 0-62 0 0,-1 0 49 0 0,1 1-25 0 0,-1-1-4 0 0,-1 0 0 0 0,1 0-1 0 0,-1 0 1 0 0,1 0-1 0 0,-1 0 1 0 0,1 0-1 0 0,-1 1 1 0 0,1-1 0 0 0,-1 0-1 0 0,1 0 1 0 0,-1 1-1 0 0,1-1 1 0 0,-1 0 0 0 0,1 1-1 0 0,-1-1 1 0 0,1 0-1 0 0,-1 1 1 0 0,0-1-1 0 0,1 0 1 0 0,-1 1 0 0 0,0-1-1 0 0,1 1 1 0 0,-1-1-1 0 0,0 1 1 0 0,0-1-1 0 0,1 1 1 0 0,-1-1 0 0 0,0 1-1 0 0,0-1 1 0 0,0 1-1 0 0,0-1 1 0 0,0 1 0 0 0,1 0-1 0 0,-1-1 1 0 0,0 2-1 0 0,0 2 0 0 0,0 0-13 0 0,0-4-27 0 0,1 5 123 0 0,-9 29-1 0 0,7-28-184 0 0,-14 39 175 0 0,14-44-30 0 0,-1 2-33 0 0,0 1-10 0 0,2-3 13 0 0,-1 1-1 0 0,0-1 1 0 0,0 0-1 0 0,1 0 0 0 0,-1 0 1 0 0,0 0-1 0 0,0 0 1 0 0,0 0-1 0 0,0 0 1 0 0,0 0-1 0 0,0 0 0 0 0,0 0 1 0 0,0 0-1 0 0,-3 0 1 0 0,-6 5-149 0 0,7-4 136 0 0,2-2 4 0 0,-1 1 1 0 0,1 0-1 0 0,0-1 1 0 0,-1 1-1 0 0,1 0 0 0 0,0 0 1 0 0,0 0-1 0 0,0-1 1 0 0,0 1-1 0 0,0 0 0 0 0,0 1 1 0 0,-1 0-1 0 0,-17 25 48 0 0,17-25-66 0 0,-2 0-34 0 0,1 0 76 0 0,0-1-18 0 0,0 0-10 0 0,-1-2 0 0 0,1 2 0 0 0,-4 1 0 0 0,6-2 0 0 0,0 0 0 0 0,1 0 0 0 0,-1 0 0 0 0,0 0 0 0 0,0 0 0 0 0,1 0 0 0 0,-1 0 0 0 0,0 1 0 0 0,0-1 0 0 0,1 0 0 0 0,-1 1 0 0 0,0-1 0 0 0,0 1 0 0 0,-43 16-96 0 0,22-5 28 0 0,3 2 72 0 0,12-9-4 0 0,2-4 0 0 0,4-3 0 0 0,-9 3 0 0 0,-10 2 0 0 0,4 5 0 0 0,11-5 0 0 0,1 0 0 0 0,-1-1 0 0 0,0 1 0 0 0,0-1 0 0 0,-1 0 0 0 0,-5 1 0 0 0,-5 0 0 0 0,-1-1 0 0 0,4 2 0 0 0,4-1 0 0 0,4-1 8 0 0,1 0 0 0 0,0 0 0 0 0,0 1 1 0 0,0-1-1 0 0,-4 5 0 0 0,6-5-54 0 0,0-1-1 0 0,0 1 1 0 0,0 0 0 0 0,0 0 0 0 0,0 0 0 0 0,1 0-1 0 0,-1 0 1 0 0,1 0 0 0 0,-1 0 0 0 0,1 1 0 0 0,0-1-1 0 0,-1 3 1 0 0,1-1-602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9:42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4266 1375 0 0,'3'-1'107'0'0,"2"-1"-91"0"0,-2 1-15 0 0,0-1 0 0 0,0 1-1 0 0,0 0 1 0 0,0 1 0 0 0,1-1-1 0 0,-1 0 1 0 0,5 1-1 0 0,3 2 10 0 0,-9-2 41 0 0,0 1-1 0 0,0-1 0 0 0,0 0 0 0 0,0 1 1 0 0,0-1-1 0 0,0 0 0 0 0,0 0 1 0 0,0 0-1 0 0,0-1 0 0 0,0 1 1 0 0,0 0-1 0 0,0-1 0 0 0,0 1 1 0 0,-1-1-1 0 0,4-1 0 0 0,47-28 2231 0 0,-32 18-1566 0 0,35-17 0 0 0,-28 17-529 0 0,0-1 1 0 0,-1-1 0 0 0,-1-1-1 0 0,0-2 1 0 0,-1 0 0 0 0,37-35-1 0 0,-30 24-27 0 0,-19 19-55 0 0,-2-1 1 0 0,16-17-1 0 0,0-6 95 0 0,-9 13-2 0 0,0-2-1 0 0,-1 1 0 0 0,16-34 0 0 0,1-12 322 0 0,-3-1-1 0 0,24-81 0 0 0,47-203 1391 0 0,-78 254-1567 0 0,17-148 0 0 0,-8 31-19 0 0,-17 130-135 0 0,-4 22 15 0 0,2 0 0 0 0,26-77-1 0 0,-3 52-126 0 0,4 1 0 0 0,65-105-1 0 0,-55 107-74 0 0,-9 13 0 0 0,95-125 0 0 0,-92 144 0 0 0,160-177 0 0 0,-139 163 0 0 0,-30 30 0 0 0,55-46 0 0 0,-11 24 0 0 0,2 4 0 0 0,3 3 0 0 0,92-41 0 0 0,-46 26 0 0 0,49-22 0 0 0,-80 40 0 0 0,-55 27 0 0 0,59-23 0 0 0,-36 22-3 0 0,2 3-1 0 0,99-16 1 0 0,21-8-53 0 0,-60 12 58 0 0,-85 22-2 0 0,5-1 0 0 0,2 2 0 0 0,52-2 0 0 0,116 0 0 0 0,-161 8 0 0 0,-1-2 0 0 0,77-16 0 0 0,-36 5 0 0 0,12-2 0 0 0,105-14-18 0 0,3 19-14 0 0,-37 2 18 0 0,-18-11 14 0 0,-21 1 0 0 0,-20 9 0 0 0,411-51 0 0 0,62-10 76 0 0,-299 59 51 0 0,-229 12-118 0 0,320-1 65 0 0,-23 0-12 0 0,-190 2 36 0 0,43-2-40 0 0,384-4 86 0 0,-450 11-99 0 0,126 9 102 0 0,147 14 139 0 0,-54-4-6 0 0,125 5-35 0 0,-56-1 30 0 0,-342-19-193 0 0,42 6 49 0 0,40 2 42 0 0,149 26 67 0 0,-234-27-194 0 0,74 19 110 0 0,39 6 30 0 0,115-11-225 0 0,50 7 149 0 0,-199-21-28 0 0,-44-4-4 0 0,5 0-28 0 0,147 21 57 0 0,101 19 36 0 0,-363-48-139 0 0,251 25 135 0 0,116 15 27 0 0,-132-23-143 0 0,-18-5 41 0 0,131 23 14 0 0,-98-7-39 0 0,174 13-39 0 0,-224-19 0 0 0,89 27 0 0 0,-249-39 0 0 0,167 33 0 0 0,-184-36 0 0 0,69 29 0 0 0,-54-18 0 0 0,46 15 0 0 0,99 37 0 0 0,-150-51 0 0 0,87 50 0 0 0,-109-54 0 0 0,89 59 0 0 0,-29-15 0 0 0,72 57 0 0 0,17 46-64 0 0,-149-134 64 0 0,32 45 0 0 0,-26-31 0 0 0,73 93 0 0 0,-92-116 0 0 0,-1 1 0 0 0,0 0 0 0 0,15 35 0 0 0,27 79 0 0 0,-41-90 0 0 0,-2 1 0 0 0,17 93 0 0 0,-27-104 0 0 0,-2 0 0 0 0,-1 1 0 0 0,-2-1 0 0 0,-7 57 0 0 0,4-70 0 0 0,-26 247 0 0 0,24-208 0 0 0,-4 1 0 0 0,-2-1 0 0 0,-20 63 0 0 0,-13 58 0 0 0,-7 26 0 0 0,0 27 0 0 0,13-60 0 0 0,-6 34 0 0 0,30-144 0 0 0,-2-2 0 0 0,-30 78 0 0 0,-14-9 0 0 0,29-70 0 0 0,-38 84 86 0 0,-81 192 212 0 0,121-268-245 0 0,-10 27 50 0 0,-21 114 44 0 0,4-12 108 0 0,-33 164-120 0 0,87-360-132 0 0,-13 53 45 0 0,-2-1 0 0 0,-3-2 0 0 0,-32 65 0 0 0,45-106-118 0 0,0-1-1 0 0,-1 1 1 0 0,0-1 0 0 0,-15 17-1 0 0,-20 15-409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9:5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2932 1839 0 0,'-1'-7'49'0'0,"0"4"-41"0"0,0 0 0 0 0,1 1 0 0 0,-1-1 0 0 0,1 0 0 0 0,0 1 0 0 0,0-1 0 0 0,0 0 0 0 0,0 0 0 0 0,1 1 0 0 0,-1-1 0 0 0,1 0 0 0 0,0 0-1 0 0,1-4 1 0 0,12-5 64 0 0,-13 12-57 0 0,-1 0 0 0 0,0-1 0 0 0,1 1 0 0 0,-1 0-1 0 0,0 0 1 0 0,1 0 0 0 0,-1 0 0 0 0,0-1 0 0 0,1 1-1 0 0,-1 0 1 0 0,0 0 0 0 0,0 0 0 0 0,1-1 0 0 0,-1 1-1 0 0,0 0 1 0 0,0-1 0 0 0,0 1 0 0 0,1 0 0 0 0,-1-1-1 0 0,0 1 1 0 0,0 0 0 0 0,0 0 0 0 0,0-1 0 0 0,0 1-1 0 0,0-1 1 0 0,0 1 0 0 0,0 0 0 0 0,0-1 0 0 0,0 1-1 0 0,0 0 1 0 0,0-1 0 0 0,0 1 0 0 0,0-1 0 0 0,0 1 36 0 0,0 0 1 0 0,0 0 0 0 0,0-1-1 0 0,0 1 1 0 0,0 0 0 0 0,0 0-1 0 0,0-1 1 0 0,0 1 0 0 0,0 0-1 0 0,0 0 1 0 0,0-1 0 0 0,0 1-1 0 0,0 0 1 0 0,0 0 0 0 0,1-1 0 0 0,-1 1-1 0 0,0 0 1 0 0,0 0 0 0 0,0-1-1 0 0,0 1 1 0 0,0 0 0 0 0,1 0-1 0 0,-1 0 1 0 0,0-1 0 0 0,0 1-1 0 0,0 0 1 0 0,1 0 0 0 0,-1 0-1 0 0,0 0 1 0 0,0-1 0 0 0,0 1-1 0 0,1 0 1 0 0,-1 0 0 0 0,1 0-1 0 0,0-1-18 0 0,0 0 0 0 0,0 1 0 0 0,1-1 0 0 0,-1 0 0 0 0,0 1 0 0 0,1-1 0 0 0,-1 1 0 0 0,1-1 0 0 0,-1 1 0 0 0,1 0-1 0 0,-1 0 1 0 0,1 0 0 0 0,-1 0 0 0 0,1 0 0 0 0,-1 0 0 0 0,1 0 0 0 0,-1 0 0 0 0,1 0 0 0 0,-1 1 0 0 0,1-1 0 0 0,-1 1-1 0 0,0-1 1 0 0,1 1 0 0 0,-1-1 0 0 0,0 1 0 0 0,1 0 0 0 0,-1 0 0 0 0,0 0 0 0 0,0 0 0 0 0,1 0 0 0 0,-1 0 0 0 0,0 0-1 0 0,0 0 1 0 0,0 0 0 0 0,1 3 0 0 0,4 4 47 0 0,-1 0 0 0 0,0 1 0 0 0,0 0 0 0 0,5 13-1 0 0,45 127 55 0 0,-35-93-116 0 0,-14-38-2 0 0,1-1 0 0 0,1 0-1 0 0,18 28 1 0 0,-21-38-16 0 0,0 0 0 0 0,0 0 0 0 0,1-1 0 0 0,0 0 0 0 0,0 0 1 0 0,1 0-1 0 0,-1-1 0 0 0,1 0 0 0 0,0 0 0 0 0,12 5 0 0 0,18 5 151 0 0,1-1 0 0 0,0-2 0 0 0,1-2 0 0 0,0-1-1 0 0,1-3 1 0 0,-1 0 0 0 0,1-3 0 0 0,0-2 0 0 0,73-6-1 0 0,-53-1 17 0 0,1-3 0 0 0,72-21-1 0 0,1-4 142 0 0,82-25 156 0 0,-138 31-198 0 0,-1-3 0 0 0,72-41 0 0 0,-98 44-114 0 0,7-3 115 0 0,57-42 0 0 0,5-10 247 0 0,144-75 0 0 0,-177 110-288 0 0,-3-3-1 0 0,125-101 0 0 0,28-62 281 0 0,-73 62-316 0 0,-119 112-107 0 0,141-128 272 0 0,-12-11-3 0 0,-42 13-80 0 0,-90 112-166 0 0,48-73 132 0 0,20-26-36 0 0,65-78-186 0 0,-75 105-16 0 0,18-13 0 0 0,-1 5 0 0 0,-75 88 0 0 0,71-97 0 0 0,-106 133 0 0 0,0 1 0 0 0,16-14 0 0 0,2-4 0 0 0,-10 8 5 0 0,9-9 11 0 0,-3 0 0 0 0,35-60 1 0 0,-53 81 42 0 0,0-1 1 0 0,4-13-1 0 0,-6 18-39 0 0,0 0 1 0 0,0 1-1 0 0,0-1 0 0 0,0 1 0 0 0,0 0 0 0 0,0-1 0 0 0,1 1 1 0 0,-1 0-1 0 0,3-3 0 0 0,6-10 112 0 0,6-9-122 0 0,7-16-10 0 0,-17 28 0 0 0,-2 1 11 0 0,-14 55-964 0 0,-1-13-4081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24:31.0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 3 7367 0 0,'-7'-1'702'0'0,"-16"-1"1180"0"0,20 8-2400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24:34.32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18 577 3223 0 0,'-1'0'83'0'0,"1"1"-1"0"0,-1-2 1 0 0,0 1-1 0 0,0 0 1 0 0,1 0-1 0 0,-1 0 1 0 0,0 0-1 0 0,1 0 1 0 0,-1 0-1 0 0,0-1 1 0 0,1 1 0 0 0,-1 0-1 0 0,0-1 1 0 0,1 1-1 0 0,-1 0 1 0 0,1-1-1 0 0,-1 1 1 0 0,0-1-1 0 0,1 1 1 0 0,-1-1-1 0 0,1 1 1 0 0,0-1-1 0 0,-1 1 1 0 0,1-1-1 0 0,-1 0 1 0 0,1 1-1 0 0,0-1 1 0 0,-1 0-1 0 0,1 1 1 0 0,0-1-1 0 0,-1 0 1 0 0,2-1-40 0 0,-1 0 1 0 0,0 0 0 0 0,0 1-1 0 0,1-1 1 0 0,-1 0 0 0 0,1 1-1 0 0,-1-1 1 0 0,1 0 0 0 0,0 1-1 0 0,-1-1 1 0 0,1 1 0 0 0,2-3 0 0 0,1-2 55 0 0,1 0 1 0 0,-1 1-1 0 0,1-1 1 0 0,1 1-1 0 0,7-7 1 0 0,-7 8-18 0 0,0 1 0 0 0,0-1 0 0 0,0 1 0 0 0,0 0 1 0 0,0 1-1 0 0,1-1 0 0 0,0 1 0 0 0,-1 0 0 0 0,1 1 0 0 0,0 0 1 0 0,0 0-1 0 0,-1 0 0 0 0,1 1 0 0 0,0 0 0 0 0,13 2 0 0 0,-17-2 101 0 0,0 1 0 0 0,0-1 0 0 0,0 1 0 0 0,0 0 0 0 0,0 0-1 0 0,6 2 292 0 0,1 9 571 0 0,-4-7-879 0 0,0-1-1 0 0,0 0 1 0 0,12 5 0 0 0,-13-7-64 0 0,-1 0 1 0 0,0 1-1 0 0,1-1 1 0 0,-1 1-1 0 0,0 0 1 0 0,0 0 0 0 0,-1 0-1 0 0,1 1 1 0 0,6 7-1 0 0,2 5-42 0 0,-7-10-17 0 0,0 0 1 0 0,-1 1-1 0 0,0-1 0 0 0,0 1 1 0 0,4 9-1 0 0,-7-13-7 0 0,1 0 1 0 0,-1 0-1 0 0,0 0 0 0 0,0 1 0 0 0,0-1 0 0 0,0 0 0 0 0,0 6 1 0 0,-2 0 39 0 0,0-1 0 0 0,0 1 1 0 0,-3 8-1 0 0,3-16-33 0 0,0 1-33 0 0,-2 1-8 0 0,-2-2 52 0 0,1 0 18 0 0,4-1-44 0 0,-1 0 0 0 0,0 0 0 0 0,0 0 0 0 0,1 0-1 0 0,-1-1 1 0 0,0 1 0 0 0,1 0 0 0 0,-1 0 0 0 0,0 0-1 0 0,1-1 1 0 0,-1 1 0 0 0,0-1 0 0 0,1 1 0 0 0,-1 0-1 0 0,1-1 1 0 0,-1 1 0 0 0,0-1 0 0 0,1 1 0 0 0,-1-1 0 0 0,1 1-1 0 0,0-1 1 0 0,-1 0 0 0 0,1 1 0 0 0,-1-1 0 0 0,1 0-1 0 0,-10-22 358 0 0,6 13-297 0 0,-2-2-71 0 0,0-1 0 0 0,1 0 0 0 0,1 0 0 0 0,0 0 0 0 0,0 0 0 0 0,1-1 0 0 0,1 1 0 0 0,0-1 0 0 0,1 0 0 0 0,1 1 0 0 0,2-27 0 0 0,-2 36-17 0 0,1 0 0 0 0,0 0 0 0 0,-1 0 0 0 0,1 0 0 0 0,1 1 0 0 0,-1-1 0 0 0,1 0 0 0 0,-1 1 0 0 0,1-1 0 0 0,0 1 0 0 0,0-1 0 0 0,1 1 0 0 0,4-6 0 0 0,-3 5 0 0 0,0-1-1 0 0,0 1 0 0 0,-1-1 0 0 0,0 0 1 0 0,1 0-1 0 0,-2-1 0 0 0,4-6 1 0 0,10-18 69 0 0,-5 16 24 0 0,0 0 0 0 0,0 1 0 0 0,1 1 0 0 0,1 0 0 0 0,0 1 0 0 0,1 0-1 0 0,0 1 1 0 0,25-14 0 0 0,62-41 47 0 0,-72 48-76 0 0,43-16 0 0 0,-50 25-64 0 0,38-6 0 0 0,-22 5 0 0 0,99-33 208 0 0,-106 34-208 0 0,51-7 0 0 0,-67 13 0 0 0,0 1 0 0 0,0 1 0 0 0,0 1 0 0 0,0 0 0 0 0,26 6 0 0 0,-17 0 0 0 0,0 1 0 0 0,-1 1 0 0 0,28 15 0 0 0,10 4 0 0 0,-49-22 0 0 0,0 1 0 0 0,-1-1 0 0 0,0 2 0 0 0,10 8 0 0 0,-9-6 0 0 0,1-1 0 0 0,19 11 0 0 0,-23-16 0 0 0,-1 1 0 0 0,1 0 0 0 0,-1 1 0 0 0,0-1 0 0 0,0 2 0 0 0,-1-1 0 0 0,12 14 0 0 0,8 10 7 0 0,-11-14 5 0 0,-2 1-1 0 0,0 0 1 0 0,-1 1-1 0 0,21 38 0 0 0,-21-30 6 0 0,-8-17 6 0 0,0 1 0 0 0,5 13 0 0 0,-9-19-19 0 0,0 0 0 0 0,0 0 1 0 0,-1 0-1 0 0,1 0 0 0 0,-1 0 0 0 0,0 0 1 0 0,0 0-1 0 0,0 0 0 0 0,-2 8 0 0 0,-1 2 123 0 0,-10 27 0 0 0,5-25-54 0 0,6-13-73 0 0,0 1 0 0 0,0-1 0 0 0,0 1 0 0 0,1 0 1 0 0,-1-1-1 0 0,1 1 0 0 0,0 0 0 0 0,0 0 0 0 0,0 4 0 0 0,1-2 9 0 0,-1 0-1 0 0,2 0 1 0 0,-1 0-1 0 0,0 0 1 0 0,1 0-1 0 0,0-1 1 0 0,1 1-1 0 0,-1 0 1 0 0,1 0-1 0 0,0-1 1 0 0,1 1-1 0 0,-1-1 1 0 0,1 0-1 0 0,0 0 1 0 0,7 8-1 0 0,-9-11 3 0 0,0-1 32 0 0,0 0-17 0 0,0-1 54 0 0,1 0-10 0 0,-1-1 0 0 0,1 1-1 0 0,-1-1 1 0 0,0 1-1 0 0,1-1 1 0 0,-1 0 0 0 0,0 0-1 0 0,0 0 1 0 0,1 0 0 0 0,-1 0-1 0 0,0 0 1 0 0,0 0 0 0 0,0 0-1 0 0,1-3 1 0 0,11-19 197 0 0,-10 16-284 0 0,11-22 133 0 0,-11 20-93 0 0,1 1 0 0 0,0 0 0 0 0,7-10 0 0 0,-9 15-32 0 0,1 0-1 0 0,-1 1 1 0 0,1-1-1 0 0,-1 1 0 0 0,1-1 1 0 0,0 1-1 0 0,0 0 1 0 0,0 0-1 0 0,0 0 1 0 0,1 1-1 0 0,-1-1 0 0 0,4-1 1 0 0,0 1 18 0 0,-1 1 0 0 0,1 0 0 0 0,0 0-1 0 0,0 0 1 0 0,13 1 0 0 0,25 17 173 0 0,-25-17 217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28:57.5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24575,'0'0'0,"0"0"0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29:13.4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 5 4143 0 0,'-7'-5'4532'0'0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29:16.4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 0 2303 0 0,'0'0'6114'0'0,"-1"7"-4802"0"0,-1 15-517 0 0,1-1 1 0 0,1 1-1 0 0,1 0 1 0 0,1 0-1 0 0,1-1 1 0 0,1 0-1 0 0,8 29 1 0 0,40 126-2 0 0,1 3-3 0 0,-25-90-526 0 0,-22-68-202 0 0,8 42 0 0 0,-12-36 43 0 0,-2-22-95 0 0,0-4 106 0 0,-11-11-53 0 0,7 3-50 0 0,0 0 0 0 0,0 0 0 0 0,0 0 0 0 0,1 0 0 0 0,0-1 0 0 0,-3-8 0 0 0,-6-48-227 0 0,6 32 200 0 0,-6-19 9 0 0,6 27-177 0 0,-3-25 0 0 0,8 39 138 0 0,0 3 1 0 0,0 0-1 0 0,0 1 0 0 0,0-1 1 0 0,1 0-1 0 0,0 0 1 0 0,1 0-1 0 0,-1 1 0 0 0,1-1 1 0 0,1 0-1 0 0,-1 1 1 0 0,1-1-1 0 0,3-7 1 0 0,-1 6 38 0 0,2-4-28 0 0,0 1 0 0 0,0 0 1 0 0,10-12-1 0 0,-15 21 17 0 0,-1 0 9 0 0,1 0 1 0 0,0 1 0 0 0,-1-1-1 0 0,1 1 1 0 0,0-1-1 0 0,0 1 1 0 0,0-1 0 0 0,0 1-1 0 0,0 0 1 0 0,1-1 0 0 0,-1 1-1 0 0,0 0 1 0 0,1 0-1 0 0,-1 0 1 0 0,1 0 0 0 0,-1 0-1 0 0,1 0 1 0 0,-1 0 0 0 0,1 1-1 0 0,1-1 1 0 0,1 0-18 0 0,1 1 19 0 0,0 0 0 0 0,-1 1 0 0 0,1 0 0 0 0,-1 0 0 0 0,1 0 0 0 0,0 1 0 0 0,-1-1 0 0 0,0 1 0 0 0,1 0 0 0 0,-1 0 0 0 0,0 1 0 0 0,0-1 0 0 0,0 1 0 0 0,4 3 0 0 0,-3-1-3 0 0,0 0 0 0 0,0 0-1 0 0,-1 0 1 0 0,0 0 0 0 0,0 1-1 0 0,0 0 1 0 0,0-1 0 0 0,-1 1-1 0 0,0 1 1 0 0,4 12 0 0 0,-1 3 18 0 0,7 44 0 0 0,-5-19 35 0 0,-3 0 34 0 0,-4-30-84 0 0,-1-15 4 0 0,1 0 0 0 0,-1 0 0 0 0,0 0 1 0 0,0 0-1 0 0,0 0 0 0 0,-1 0 0 0 0,1 0 0 0 0,0 0 0 0 0,-1 0 0 0 0,1-1 0 0 0,-1 1 0 0 0,0 0 0 0 0,0 2 0 0 0,-2 1 10 0 0,0 2 1 0 0,0-1 0 0 0,0-1 0 0 0,-1 1 0 0 0,0 0 0 0 0,0-1 0 0 0,0 0 0 0 0,-1 0 0 0 0,0 0 0 0 0,0 0 0 0 0,-6 3 0 0 0,1 0 12 0 0,-1 0-1 0 0,-1-1 1 0 0,1-1 0 0 0,-15 6 0 0 0,21-10 14 0 0,1-1 1 0 0,-1 0 0 0 0,1 0 0 0 0,-1 0 0 0 0,1 0 0 0 0,-1-1 0 0 0,0 0 0 0 0,1 0 0 0 0,-7-1 0 0 0,9 1-207 0 0,-1-1 1 0 0,1 1 0 0 0,0 0-1 0 0,-1-1 1 0 0,1 0 0 0 0,-1 0-1 0 0,1 1 1 0 0,0-1 0 0 0,0-1-1 0 0,0 1 1 0 0,0 0-1 0 0,0 0 1 0 0,0-1 0 0 0,0 1-1 0 0,0-1 1 0 0,0 0 0 0 0,0 0-1 0 0,1 1 1 0 0,-2-3 0 0 0,0-2-1186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29:17.2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1 3223 0 0,'0'0'5090'0'0,"-4"21"-2252"0"0,3-8-2465 0 0,2 0 1 0 0,-1 1-1 0 0,1-1 0 0 0,1 0 0 0 0,4 15 0 0 0,0 2-4 0 0,6 51 73 0 0,26 129 1492 0 0,30 2-1066 0 0,-66-207-1566 0 0,0 0 0 0 0,0 0 0 0 0,1 0 0 0 0,6 8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29:17.9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172 98 2759 0 0,'0'0'126'0'0,"-6"-15"239"0"0,-9-10 6028 0 0,-6 0-3671 0 0,18 22-2587 0 0,0 0-1 0 0,0-1 1 0 0,0 2-1 0 0,-1-1 0 0 0,0 0 1 0 0,1 1-1 0 0,-1-1 0 0 0,0 1 1 0 0,0 0-1 0 0,0 1 1 0 0,-6-3-1 0 0,7 4-129 0 0,1-1 0 0 0,-1 1-1 0 0,1 0 1 0 0,0 0 0 0 0,-1 0 0 0 0,1 0 0 0 0,-1 1 0 0 0,1-1-1 0 0,-1 1 1 0 0,1-1 0 0 0,0 1 0 0 0,0 0 0 0 0,-1 0 0 0 0,1 0 0 0 0,0 0-1 0 0,0 0 1 0 0,0 0 0 0 0,0 1 0 0 0,0-1 0 0 0,0 1 0 0 0,0-1-1 0 0,0 1 1 0 0,1 0 0 0 0,-1 0 0 0 0,1 0 0 0 0,-2 3 0 0 0,0-1-19 0 0,0 1 1 0 0,0 1 0 0 0,1-1 0 0 0,0 0 0 0 0,0 1 0 0 0,0-1 0 0 0,1 1 0 0 0,-1-1 0 0 0,1 11 0 0 0,0-5 0 0 0,1 0 1 0 0,1 0-1 0 0,0 0 1 0 0,1 0-1 0 0,3 13 1 0 0,-3-18 74 0 0,0 1 1 0 0,0-1-1 0 0,0 0 1 0 0,1 0-1 0 0,0 0 1 0 0,1 0-1 0 0,-1 0 0 0 0,1 0 1 0 0,7 8-1 0 0,-9-13-23 0 0,0 1 0 0 0,0-1 0 0 0,-1 1 0 0 0,1-1 0 0 0,0 0 0 0 0,0 0 0 0 0,1 1 0 0 0,-1-2 0 0 0,0 1 0 0 0,0 0 0 0 0,0 0 0 0 0,1-1 0 0 0,-1 1 0 0 0,0-1 0 0 0,1 1 0 0 0,-1-1 0 0 0,0 0 0 0 0,1 0 0 0 0,-1 0 0 0 0,0-1 0 0 0,1 1 0 0 0,-1 0 1 0 0,0-1-1 0 0,1 1 0 0 0,-1-1 0 0 0,2-1 0 0 0,0 0-55 0 0,0 0 0 0 0,0 0 0 0 0,0 0 0 0 0,-1 0 0 0 0,1-1 0 0 0,-1 0 0 0 0,0 1 0 0 0,0-1 0 0 0,0 0 0 0 0,0-1 0 0 0,0 1 0 0 0,-1 0 0 0 0,3-6 0 0 0,2-3-288 0 0,-2 0 1 0 0,0-1-1 0 0,0 1 1 0 0,4-22-1 0 0,-9 32 207 0 0,2-6-80 0 0,0 0 1 0 0,-1 0 0 0 0,0-1-1 0 0,-1 1 1 0 0,0-10 939 0 0,-5 31-105 0 0,4-6-456 0 0,0 0 0 0 0,0-1 0 0 0,0 1 0 0 0,1 0 1 0 0,0 0-1 0 0,1 9 0 0 0,9 43 601 0 0,-5-35-535 0 0,-4-18-221 0 0,0 1 13 0 0,1 0 0 0 0,0 0 0 0 0,0-1 0 0 0,7 14 0 0 0,-3-6-36 0 0,-5-13-8 0 0,-1-1-50 0 0,0 1 1 0 0,1-1-1 0 0,-1 1 1 0 0,0-1-1 0 0,1 1 1 0 0,-1-1-1 0 0,0 0 1 0 0,1 1-1 0 0,-1-1 1 0 0,1 0-1 0 0,-1 1 1 0 0,1-1-1 0 0,-1 0 1 0 0,1 1-1 0 0,-1-1 1 0 0,1 0-1 0 0,-1 0 1 0 0,1 0-1 0 0,-1 0 0 0 0,2 1 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29:18.7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16 184 6447 0 0,'0'0'1882'0'0,"-12"15"658"0"0,11-9-2344 0 0,0 0 0 0 0,0 0 0 0 0,1 0 0 0 0,0 0 0 0 0,-1 0 0 0 0,2 0 0 0 0,-1 0 0 0 0,1 0 0 0 0,0-1 0 0 0,0 1 0 0 0,1 0 0 0 0,2 7 0 0 0,1 0-23 0 0,0-1-1 0 0,1 0 0 0 0,0 0 1 0 0,12 16-1 0 0,-16-25-134 0 0,-1-1 0 0 0,1 1 0 0 0,0-1 0 0 0,0 0 0 0 0,0 0-1 0 0,1 0 1 0 0,-1 0 0 0 0,0 0 0 0 0,1-1 0 0 0,0 1 0 0 0,-1-1 0 0 0,1 1-1 0 0,5 1 1 0 0,-6-3-15 0 0,-1 0 0 0 0,1 1-1 0 0,0-1 1 0 0,0 0 0 0 0,0 0 0 0 0,0 0-1 0 0,-1-1 1 0 0,1 1 0 0 0,0 0 0 0 0,0-1-1 0 0,-1 1 1 0 0,1-1 0 0 0,0 0 0 0 0,0 1-1 0 0,-1-1 1 0 0,1 0 0 0 0,-1 0 0 0 0,1 0-1 0 0,-1 0 1 0 0,1 0 0 0 0,-1 0 0 0 0,0-1-1 0 0,1 1 1 0 0,0-2 0 0 0,3-3 76 0 0,-1 0 0 0 0,0 0 1 0 0,0-1-1 0 0,0 0 0 0 0,-1 1 0 0 0,0-1 1 0 0,-1 0-1 0 0,1-1 0 0 0,-1 1 0 0 0,-1 0 1 0 0,2-12-1 0 0,-1-3 106 0 0,-1 0-1 0 0,-2-36 1 0 0,1 53-205 0 0,1 3 3 0 0,-1 0 0 0 0,0 1-1 0 0,0-1 1 0 0,-1 1 0 0 0,1-1 0 0 0,0 1 0 0 0,0-1 0 0 0,-1 0-1 0 0,1 1 1 0 0,-1-1 0 0 0,1 1 0 0 0,-1 0 0 0 0,0-1 0 0 0,0 1-1 0 0,1-1 1 0 0,-1 1 0 0 0,-2-2 0 0 0,3 3-74 0 0,1 1-159 0 0,2 4 221 0 0,1-1 0 0 0,-1 1 0 0 0,1-1 1 0 0,0 0-1 0 0,0 0 0 0 0,1 0 0 0 0,-1-1 1 0 0,1 0-1 0 0,0 1 0 0 0,0-2 0 0 0,0 1 1 0 0,0-1-1 0 0,1 1 0 0 0,-1-1 0 0 0,1-1 1 0 0,-1 1-1 0 0,11 1 0 0 0,-9-2 29 0 0,0-1 0 0 0,0 1 0 0 0,0-1 0 0 0,1 0 0 0 0,-1-1 0 0 0,0 0 0 0 0,0 0 0 0 0,0 0 0 0 0,0-1 0 0 0,0 0 0 0 0,0-1 0 0 0,0 1 0 0 0,-1-1 0 0 0,1-1 0 0 0,-1 1 0 0 0,0-1 0 0 0,0 0 0 0 0,6-6 0 0 0,-8 7-2 0 0,0 0 0 0 0,0-1-1 0 0,-1 0 1 0 0,1 0 0 0 0,-1 0-1 0 0,0 0 1 0 0,-1 0 0 0 0,1-1-1 0 0,-1 1 1 0 0,1-1 0 0 0,-1 0 0 0 0,-1 1-1 0 0,1-1 1 0 0,-1 0 0 0 0,0 0-1 0 0,0 0 1 0 0,0 0 0 0 0,-1 0-1 0 0,1-1 1 0 0,-1 1 0 0 0,-1 0-1 0 0,1 0 1 0 0,-1 0 0 0 0,0 0 0 0 0,-2-10-1 0 0,2 13-22 0 0,1 1-1 0 0,-1-1 0 0 0,0 0 1 0 0,1 0-1 0 0,-1 1 0 0 0,0-1 1 0 0,0 0-1 0 0,0 1 0 0 0,0-1 1 0 0,0 1-1 0 0,0-1 0 0 0,-1 1 1 0 0,1 0-1 0 0,0-1 0 0 0,-1 1 1 0 0,1 0-1 0 0,-1 0 0 0 0,0 0 1 0 0,1 0-1 0 0,-1 0 0 0 0,0 0 1 0 0,1 1-1 0 0,-1-1 0 0 0,0 1 1 0 0,0-1-1 0 0,1 1 0 0 0,-1-1 1 0 0,0 1-1 0 0,0 0 0 0 0,0 0 1 0 0,0 0-1 0 0,0 0 0 0 0,0 0 1 0 0,-2 1-1 0 0,0 0-18 0 0,1 0 0 0 0,-1 0 1 0 0,0 1-1 0 0,1-1 0 0 0,-1 1 0 0 0,1 0 1 0 0,-1 0-1 0 0,1 0 0 0 0,0 1 0 0 0,0-1 0 0 0,0 1 1 0 0,0 0-1 0 0,0-1 0 0 0,1 1 0 0 0,-4 5 1 0 0,3-3 9 0 0,0 1 1 0 0,0 0-1 0 0,1 1 1 0 0,-1-1-1 0 0,1 0 1 0 0,1 1-1 0 0,-1-1 1 0 0,0 10 0 0 0,-1 54-24 0 0,3-69 37 0 0,0 6 69 0 0,1 0-1 0 0,-1 1 1 0 0,1-1-1 0 0,0 0 0 0 0,1 1 1 0 0,0-1-1 0 0,0 0 1 0 0,0 0-1 0 0,1 0 1 0 0,0-1-1 0 0,1 1 1 0 0,-1-1-1 0 0,1 0 0 0 0,0 1 1 0 0,1-2-1 0 0,0 1 1 0 0,0 0-1 0 0,0-1 1 0 0,0 0-1 0 0,1 0 1 0 0,0-1-1 0 0,0 0 0 0 0,0 0 1 0 0,0 0-1 0 0,1 0 1 0 0,11 4-1 0 0,5-4 62 0 0,-20-3-118 0 0,13-1 87 0 0,-12-3-99 0 0,-2 1-9 0 0,8-4-628 0 0,0 0-1 0 0,-1 0 0 0 0,0-1 1 0 0,14-13-1 0 0,-12 8-1542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1:55:22.4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515 243 6527 0 0,'2'19'2064'0'0,"-7"5"942"0"0,4-21-2308 0 0,0-4-700 0 0,0 0 59 0 0,0 0 1 0 0,1 0-1 0 0,-1 0 0 0 0,0 0 0 0 0,1 0 0 0 0,-1 0 0 0 0,1 0 0 0 0,0 0 0 0 0,-1-1 1 0 0,1 1-1 0 0,0 0 0 0 0,-1 0 0 0 0,1 0 0 0 0,0-1 0 0 0,0-1 0 0 0,-18 14 151 0 0,14-9-192 0 0,0 1 0 0 0,0-1 0 0 0,0 0 0 0 0,-1 0 0 0 0,1-1 0 0 0,-1 0 0 0 0,-6 2 0 0 0,8-4-16 0 0,0 0 0 0 0,1-1 0 0 0,-1 0 0 0 0,1-1 0 0 0,1 2 11 0 0,-19-25 234 0 0,13 10-181 0 0,5 14-64 0 0,1 2 4 0 0,0 0-1 0 0,1 0 0 0 0,-1-1 0 0 0,0 1 0 0 0,0 0 1 0 0,1-1-1 0 0,-1 1 0 0 0,0 0 0 0 0,1-1 0 0 0,-1 1 1 0 0,0-1-1 0 0,1 1 0 0 0,-1-1 0 0 0,1 1 1 0 0,-1-1-1 0 0,1 1 0 0 0,-1-1 0 0 0,1 0 0 0 0,-1 1 1 0 0,1-1-1 0 0,-1 0 0 0 0,1 0 0 0 0,-3-5-2 0 0,3 6 0 0 0,-7-6 101 0 0,-2 1-88 0 0,6 3-14 0 0,-10-3 15 0 0,12 5-12 0 0,1 0-1 0 0,-1 0 0 0 0,0-1 0 0 0,0 1 0 0 0,1 0 0 0 0,-1-1 0 0 0,0 1 0 0 0,0 0 1 0 0,1-1-1 0 0,-1 1 0 0 0,0-1 0 0 0,1 1 0 0 0,-1-1 0 0 0,1 1 0 0 0,-1-1 0 0 0,1 0 1 0 0,-1 1-1 0 0,1-1 0 0 0,-1 0 0 0 0,1 1 0 0 0,-1-1 0 0 0,1-1 0 0 0,-3 0-2 0 0,1 0 0 0 0,-1 0 0 0 0,-7-8 0 0 0,-2-5 0 0 0,9 12 0 0 0,0 3 0 0 0,0-1 0 0 0,1 3 0 0 0,-1 1 11 0 0,2-3 42 0 0,-11-3 11 0 0,12 3-66 0 0,-1 0 1 0 0,1 0-1 0 0,-1 0 0 0 0,1 0 0 0 0,0 0 0 0 0,-1-1 0 0 0,1 1 1 0 0,0 0-1 0 0,-1 0 0 0 0,1 0 0 0 0,0-1 0 0 0,-1 1 0 0 0,1 0 1 0 0,0 0-1 0 0,-1-1 0 0 0,1 1 0 0 0,0 0 0 0 0,0-1 0 0 0,-1 1 0 0 0,1 0 1 0 0,0-1-1 0 0,0 1 0 0 0,0 0 0 0 0,-1-1 0 0 0,-4-6-44 0 0,-12 16 40 0 0,14-8 16 0 0,0-1-10 0 0,-5-1 0 0 0,8 1 0 0 0,0 0 0 0 0,-1 0 0 0 0,1 0 0 0 0,0 0 0 0 0,-1 0 0 0 0,1 0 0 0 0,0 0 0 0 0,-1 0 0 0 0,1 0 0 0 0,0-1 0 0 0,-1 1 0 0 0,1 0 0 0 0,0 0 0 0 0,0 0 0 0 0,-1 0 0 0 0,1-1 0 0 0,0 1 0 0 0,-1 0 0 0 0,1 0 0 0 0,0 0 0 0 0,0-1 0 0 0,0 1 0 0 0,-1 0 0 0 0,1-1 0 0 0,0 1 0 0 0,0 0 0 0 0,-1-1 0 0 0,1 1 0 0 0,0 0 0 0 0,0 0-1 0 0,0 0 1 0 0,0 0 0 0 0,0-1-1 0 0,0 1 1 0 0,0 0 0 0 0,0 0-1 0 0,0 0 1 0 0,0 0 0 0 0,0 0-1 0 0,0 0 1 0 0,0 0 0 0 0,0 0-1 0 0,0 0 1 0 0,0 0 0 0 0,0-1-1 0 0,-1 1 1 0 0,1 0-1 0 0,0 0 1 0 0,0 0 0 0 0,0 0-1 0 0,0 0 1 0 0,0 0 0 0 0,0 0-1 0 0,0 0 1 0 0,0 0 0 0 0,0 0-1 0 0,0 0 1 0 0,-1 0 0 0 0,1 0-1 0 0,0 0 1 0 0,0 0 0 0 0,0 0-1 0 0,0 0 1 0 0,0 0 0 0 0,0 0-1 0 0,0 0 1 0 0,0 0 0 0 0,-1 0-1 0 0,1 0 1 0 0,0 0 0 0 0,0 0-1 0 0,0 0 1 0 0,0 0 0 0 0,0 0-1 0 0,0 0 1 0 0,0 0 0 0 0,0 0-1 0 0,0 0 1 0 0,0 0 0 0 0,-1 0-1 0 0,1 0 1 0 0,0 0 0 0 0,0 1-1 0 0,0-1 1 0 0,0 0 0 0 0,0 0-1 0 0,0 0 1 0 0,0 0 0 0 0,0 0-1 0 0,0 0 1 0 0,0 0 0 0 0,0 0-1 0 0,0 0 1 0 0,0 0 0 0 0,0 1-1 0 0,0-1 1 0 0,0 0-1 0 0,0 0 0 0 0,-1 1 0 0 0,1-1 0 0 0,0 1 0 0 0,0-1 0 0 0,-1 0 0 0 0,1 1 0 0 0,0-1 0 0 0,0 1 0 0 0,-1-1 0 0 0,1 0 0 0 0,0 0 0 0 0,-1 1 0 0 0,1-1-1 0 0,-1 0 1 0 0,1 1 0 0 0,0-1 0 0 0,-1 0 0 0 0,1 0 0 0 0,-1 0 0 0 0,1 1 0 0 0,0-1 0 0 0,-1 0 0 0 0,1 0 0 0 0,-1 0 0 0 0,1 0 0 0 0,-1 0 0 0 0,1 0-1 0 0,-1 0 1 0 0,0 0 0 0 0,1 0 2 0 0,-1 0-1 0 0,0 0 1 0 0,1 0 0 0 0,-1 0-1 0 0,0-1 1 0 0,1 1-1 0 0,-1 0 1 0 0,0 0-1 0 0,1-1 1 0 0,-1 1 0 0 0,1 0-1 0 0,-1-1 1 0 0,0 1-1 0 0,1 0 1 0 0,-1-1-1 0 0,1 1 1 0 0,-1-1-1 0 0,1 1 1 0 0,-1-1 0 0 0,1 1-1 0 0,0-1 1 0 0,-1 1-1 0 0,1-1 1 0 0,0 0-1 0 0,-1 1 1 0 0,1-2 0 0 0,-4-14 29 0 0,4 14-22 0 0,-2-4 2 0 0,0 6-22 0 0,-11-11 16 0 0,9 5-21 0 0,4 5 13 0 0,-1-1 1 0 0,0 0-1 0 0,0 0 1 0 0,0 1-1 0 0,0-1 1 0 0,0 0-1 0 0,0 1 1 0 0,0-1-1 0 0,-1 1 1 0 0,-2-3-1 0 0,-3-10-62 0 0,7 14 66 0 0,0 0 1 0 0,0 0 0 0 0,0 0-1 0 0,0 0 1 0 0,0 0 0 0 0,0 0 0 0 0,0-1-1 0 0,0 1 1 0 0,0 0 0 0 0,0 0-1 0 0,0 0 1 0 0,0 0 0 0 0,0 0-1 0 0,0 0 1 0 0,0 0 0 0 0,0 0 0 0 0,0 0-1 0 0,0 0 1 0 0,0 0 0 0 0,0 0-1 0 0,0 0 1 0 0,0-1 0 0 0,0 1-1 0 0,-1 0 1 0 0,1 0 0 0 0,0 0 0 0 0,0 0-1 0 0,0 0 1 0 0,0 0 0 0 0,0 0-1 0 0,0 0 1 0 0,0 0 0 0 0,0 0-1 0 0,0 0 1 0 0,0 0 0 0 0,0 0 0 0 0,0 0-1 0 0,0 0 1 0 0,-1 0 0 0 0,1 0-1 0 0,0 0 1 0 0,0 0 0 0 0,0 0-1 0 0,0 0 1 0 0,0 0 0 0 0,0 0 0 0 0,0 0-1 0 0,0 0 1 0 0,0 0 0 0 0,0 0-1 0 0,0 0 1 0 0,0 0 0 0 0,-1 0-1 0 0,1 0 1 0 0,0 0 0 0 0,0 0 0 0 0,0 0-1 0 0,0 0 1 0 0,0 0 0 0 0,0 1-1 0 0,0-1 1 0 0,0 0 0 0 0,0 0-1 0 0,0 0 1 0 0,-1 0 4 0 0,1 1-1 0 0,-1-1 0 0 0,1 0 0 0 0,-1 0 1 0 0,1 1-1 0 0,-1-1 0 0 0,1 0 0 0 0,-1 0 1 0 0,1 0-1 0 0,-1 0 0 0 0,1 0 1 0 0,-1 1-1 0 0,1-1 0 0 0,-1 0 0 0 0,0 0 1 0 0,1 0-1 0 0,-1-1 0 0 0,-13-10-160 0 0,13 11 165 0 0,-1-1 0 0 0,1 1 1 0 0,0-1-1 0 0,-1 0 0 0 0,1 1 0 0 0,0-1 0 0 0,0 0 0 0 0,-1 0 0 0 0,1 0 0 0 0,-1-1 0 0 0,-1 0-9 0 0,-10 0 0 0 0,13 2 0 0 0,-1 0 0 0 0,1 0 0 0 0,-1 0 0 0 0,1 0 0 0 0,0 0 0 0 0,-1 0 0 0 0,1 0 0 0 0,0-1 0 0 0,-1 1 0 0 0,1 0 0 0 0,0 0 0 0 0,-1 0 0 0 0,1-1 0 0 0,0 1 0 0 0,-1 0 0 0 0,1 0 0 0 0,0-1 0 0 0,-1 1 0 0 0,1 0 0 0 0,0-1 0 0 0,-1 1-1 0 0,1-1 0 0 0,-1 1 0 0 0,1 0 0 0 0,-1 0 0 0 0,1-1 0 0 0,-1 1-1 0 0,1 0 1 0 0,-1 0 0 0 0,0 0 0 0 0,1 0 0 0 0,-1 0 0 0 0,1 0 0 0 0,-1 0 0 0 0,1 0-1 0 0,-1 0 1 0 0,0 0 0 0 0,1 0 0 0 0,-1 0 0 0 0,1 0 0 0 0,-1 0 0 0 0,1 0 0 0 0,-1 0-1 0 0,0 1 1 0 0,-7 0 19 0 0,-5-1 47 0 0,10 0-65 0 0,1-3-10 0 0,-1 1-44 0 0,-14-4 62 0 0,11-4 48 0 0,1 0-40 0 0,3 5-29 0 0,2 4 13 0 0,0 1 0 0 0,-1-1 0 0 0,1 0 1 0 0,-1 1-1 0 0,1-1 0 0 0,0 1 0 0 0,-1-1 0 0 0,0 1 0 0 0,1-1 0 0 0,-1 1 1 0 0,1-1-1 0 0,-1 1 0 0 0,1-1 0 0 0,-1 1 0 0 0,0 0 0 0 0,1-1 0 0 0,-2 1 1 0 0,0 0 9 0 0,0 4-10 0 0,2-1-12 0 0,0-1-36 0 0,1 2 26 0 0,1 0-21 0 0,0 0 20 0 0,2 2-34 0 0,-4-6 54 0 0,2 0 7 0 0,12 10-61 0 0,8 9 46 0 0,-18-16 11 0 0,-1-1-16 0 0,0-1-65 0 0,-2 0 83 0 0,6 8-84 0 0,3 5 91 0 0,-3-2 194 0 0,-7-11-150 0 0,11-5-330 0 0,-10 4 243 0 0,-1 0-1 0 0,0-1 1 0 0,1 1 0 0 0,-1 0-1 0 0,0 0 1 0 0,1 0-1 0 0,-1 0 1 0 0,0 0 0 0 0,0-1-1 0 0,1 1 1 0 0,-1 0-1 0 0,0 0 1 0 0,1 0 0 0 0,-1-1-1 0 0,0 1 1 0 0,0 0 0 0 0,1-1-1 0 0,-1 1 1 0 0,0 0-1 0 0,0 0 1 0 0,0-1 0 0 0,0 1-1 0 0,1 0 1 0 0,-1-1-1 0 0,0 1 1 0 0,0 0 0 0 0,0-1-1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29:19.2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0 225 5527 0 0,'2'-16'14203'0'0,"8"22"-16302"0"0,7 7 2299 0 0,-1 0 0 0 0,25 27 0 0 0,-24-23-160 0 0,32 26 0 0 0,-15-23 78 0 0,-20-13-97 0 0,-12-7 171 0 0,-5-7-41 0 0,-4-2-115 0 0,0 0 0 0 0,-1 0 0 0 0,0 1 0 0 0,0 0 0 0 0,-16-11 0 0 0,10 9 10 0 0,-22-23 0 0 0,32 29-44 0 0,-11-12-3 0 0,1-1 0 0 0,0 0 0 0 0,-16-28 0 0 0,29 43-2 0 0,0 0-1 0 0,0 0 1 0 0,0 0-1 0 0,0 0 1 0 0,0 0 0 0 0,1 0-1 0 0,-1 0 1 0 0,1 0-1 0 0,-1 0 1 0 0,1 0-1 0 0,0 0 1 0 0,0-1 0 0 0,0 1-1 0 0,0 0 1 0 0,0-3-1 0 0,1-2-1 0 0,-1 2 5 0 0,0 5 0 0 0,0-1 0 0 0,0 1 0 0 0,0-1 0 0 0,0 1 0 0 0,0-1 0 0 0,0 1 0 0 0,0-1 0 0 0,0 1 0 0 0,1-1 0 0 0,-1 1 0 0 0,0 0 0 0 0,0-1 0 0 0,0 1 0 0 0,0-1 0 0 0,1 1 0 0 0,-1-1 0 0 0,0 1 0 0 0,0 0 0 0 0,1-1 0 0 0,-1 1 0 0 0,0-1 0 0 0,1 1 0 0 0,0-1 0 0 0,4-4 0 0 0,-5 4 0 0 0,1 0 0 0 0,0 0 0 0 0,0 0 0 0 0,0 0 0 0 0,-1 0 0 0 0,1 1 0 0 0,0-1 0 0 0,0 0 0 0 0,0 1 0 0 0,0-1 0 0 0,0 0 0 0 0,0 1 0 0 0,1-1 0 0 0,-1 1 0 0 0,0 0 0 0 0,2-1 0 0 0,1 0 0 0 0,22-11-20 0 0,94-37-294 0 0,-99 43-689 0 0,21-4 0 0 0,-30 7 71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29:19.7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 31 3223 0 0,'-15'-30'15627'0'0,"17"47"-16670"0"0,4 10 1334 0 0,0-2 0 0 0,2 1-1 0 0,17 40 1 0 0,-21-57-382 0 0,44 85 557 0 0,-37-77-1808 0 0,18 24 1 0 0,-19-28-58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29:20.1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 5 14279 0 0,'0'0'1400'0'0,"-16"-5"3272"0"0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29:39.3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67 1839 0 0,'0'0'9307'0'0,"2"1"-8783"0"0,0-1-434 0 0,-1 0-1 0 0,0 0 1 0 0,0 0 0 0 0,0 1 0 0 0,1-1-1 0 0,-1-1 1 0 0,0 1 0 0 0,0 0 0 0 0,1 0-1 0 0,-1 0 1 0 0,0-1 0 0 0,0 1 0 0 0,0 0-1 0 0,1-1 1 0 0,-1 1 0 0 0,0-1 0 0 0,1 0-1 0 0,14-6 708 0 0,-10 6-673 0 0,-1 0-1 0 0,1-1 1 0 0,0 2 0 0 0,-1-1-1 0 0,1 1 1 0 0,-1 0 0 0 0,8 0-1 0 0,5 0 115 0 0,-16 0-195 0 0,1-1 0 0 0,-1 1 0 0 0,1 0-1 0 0,-1 0 1 0 0,0 0 0 0 0,5 1 0 0 0,60 10 1043 0 0,-48-9-766 0 0,0 0-1 0 0,0-2 1 0 0,22-1-1 0 0,2 0 291 0 0,-24 0-188 0 0,26-5 0 0 0,-3 1-74 0 0,0 1-103 0 0,-4 0-43 0 0,47 1-1 0 0,-59 2-115 0 0,1-1 1 0 0,-1-2-1 0 0,50-12 0 0 0,-30 6 87 0 0,-26 6-127 0 0,0 2 0 0 0,0 0 1 0 0,33 1-1 0 0,58 13-13 0 0,-105-11-32 0 0,83 9 62 0 0,-59-6-66 0 0,-23-2 7 0 0,0-1 0 0 0,-1 0-1 0 0,15-1 1 0 0,5 0 42 0 0,1 0-1 0 0,0 2 0 0 0,-1 1 1 0 0,0 2-1 0 0,31 8 0 0 0,-25-10 26 0 0,-7-2 78 0 0,1 2 21 0 0,0-2 0 0 0,0-1 0 0 0,36-5 0 0 0,-42 3-138 0 0,128-13 32 0 0,-98 7 21 0 0,-31 5-32 0 0,20-2 1 0 0,24-2 10 0 0,-44 7-64 0 0,-19 0 0 0 0,90 4 0 0 0,-38-2 139 0 0,-46-1-93 0 0,0 0 0 0 0,1 0 0 0 0,-1 0 1 0 0,0-1-1 0 0,8 0 0 0 0,-12 0-142 0 0,0-1-1 0 0,0 1 1 0 0,0 0 0 0 0,-1-1-1 0 0,1 1 1 0 0,0-1-1 0 0,0 1 1 0 0,0-1-1 0 0,0 0 1 0 0,-1 0 0 0 0,1 0-1 0 0,0 0 1 0 0,-1 0-1 0 0,1 0 1 0 0,2-2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30T13:42:36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3184 175 3679 0 0,'-121'-14'759'0'0,"-45"-6"957"0"0,-119-22 576 0 0,204 35-1420 0 0,-125 6 1 0 0,-32 20-807 0 0,175-11-349 0 0,-109 28 0 0 0,63-9-186 0 0,58-16 308 0 0,-67 24 1 0 0,-119 49 106 0 0,134-42 293 0 0,-140 81 0 0 0,172-82-204 0 0,-89 69-1 0 0,-56 64-17 0 0,190-153-21 0 0,-7 9 8 0 0,1 1-1 0 0,1 2 1 0 0,-39 53-1 0 0,-65 118 125 0 0,103-152-119 0 0,3 1 0 0 0,3 1 1 0 0,1 2-1 0 0,3 0 0 0 0,3 1 1 0 0,2 1-1 0 0,-17 109 0 0 0,27-107-9 0 0,3 0 0 0 0,2 0 0 0 0,7 72 0 0 0,1-84 0 0 0,1 1 0 0 0,3-1 0 0 0,2-1 0 0 0,24 64 0 0 0,10-3 0 0 0,4-1 0 0 0,120 185 0 0 0,-26-106 0 0 0,15-11 0 0 0,-151-166 0 0 0,61 61-10 0 0,82 64-1 0 0,91 46-28 0 0,-138-113 39 0 0,3-5 0 0 0,3-4-1 0 0,2-5 1 0 0,2-6 0 0 0,185 52-1 0 0,-102-50 41 0 0,2-9-1 0 0,326 24 0 0 0,-320-55 153 0 0,229-20 0 0 0,-7-50 568 0 0,14-52 136 0 0,-7-31-177 0 0,-422 140-702 0 0,399-165 463 0 0,-395 161-464 0 0,374-185 600 0 0,-249 114-96 0 0,135-102-1 0 0,-181 111-135 0 0,-3-3 1 0 0,-4-5-1 0 0,82-91 0 0 0,-132 123-265 0 0,-1-1 0 0 0,-3-3 0 0 0,-1 0 0 0 0,28-61-1 0 0,-25 31 47 0 0,-2 0-1 0 0,27-102 0 0 0,-44 117-105 0 0,-3 1 0 0 0,-2-2 0 0 0,4-94 0 0 0,-14 111-121 0 0,-3-1 0 0 0,-2 1 0 0 0,-2 0 0 0 0,-2 0 0 0 0,-18-62 0 0 0,8 55-91 0 0,-3 0-1 0 0,-50-101 1 0 0,48 118 101 0 0,-2 0 0 0 0,-1 1 0 0 0,-2 2 0 0 0,-44-46 0 0 0,-19-7 38 0 0,-5 5 0 0 0,-3 4 0 0 0,-4 4-1 0 0,-132-74 1 0 0,118 86 14 0 0,-194-77 0 0 0,-140-4 0 0 0,258 101 37 0 0,-390-37 1 0 0,-203 67 31 0 0,574 24-760 0 0,-314 54 0 0 0,365-31-111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30T13:42:52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3008 207 2303 0 0,'-228'-62'3882'0'0,"150"43"-2641"0"0,-124-37-1661 0 0,37 9-832 0 0,134 40 1326 0 0,0 1 0 0 0,-53-2 0 0 0,-63 6 744 0 0,142 2-789 0 0,-38 1 299 0 0,1 2 0 0 0,0 2 0 0 0,-79 19 0 0 0,69-10-187 0 0,-40 11-63 0 0,-108 43-1 0 0,125-36-77 0 0,1 3 0 0 0,2 3 0 0 0,-82 58 0 0 0,-63 59 54 0 0,174-121-18 0 0,-54 51 0 0 0,-32 48 19 0 0,57-56-44 0 0,23-25-11 0 0,3 2 0 0 0,2 2 0 0 0,2 3 0 0 0,-65 122 0 0 0,60-87 4 0 0,4 2-1 0 0,-56 183 1 0 0,88-232 8 0 0,2 0-1 0 0,2 0 1 0 0,3 1-1 0 0,0 49 1 0 0,6-30-14 0 0,3 0 1 0 0,18 86-1 0 0,-9-91 48 0 0,3-1 0 0 0,37 90-1 0 0,69 110 141 0 0,-13-70-94 0 0,-83-151-80 0 0,3-1 0 0 0,51 53 0 0 0,-32-44 36 0 0,2-3 0 0 0,2-1 0 0 0,2-3 0 0 0,117 65 0 0 0,266 91 96 0 0,135 4 27 0 0,-394-152 110 0 0,197 28 0 0 0,-135-40 94 0 0,384 9 0 0 0,-474-46-365 0 0,182-23 1 0 0,-280 16 1 0 0,299-44 93 0 0,580-183 23 0 0,-811 193-86 0 0,160-76-1 0 0,-196 74-8 0 0,-2-4 0 0 0,117-87 0 0 0,-47 13 39 0 0,-111 83-33 0 0,53-61-1 0 0,-53 49 159 0 0,-3-2 0 0 0,-2-2 0 0 0,-2-1 0 0 0,-3-2 1 0 0,-3-1-1 0 0,37-103 0 0 0,-50 115 25 0 0,-3-2 1 0 0,-1 0-1 0 0,-3 0 1 0 0,-2-1 0 0 0,-2 0-1 0 0,-2 0 1 0 0,-2 0-1 0 0,-3 0 1 0 0,-10-71-1 0 0,0 65-114 0 0,-2 0-1 0 0,-2 1 0 0 0,-3 1 0 0 0,-28-56 1 0 0,-122-190 299 0 0,131 243-299 0 0,-68-75 1 0 0,-58-38-86 0 0,72 86-255 0 0,-4 4 0 0 0,-202-127 0 0 0,174 135 77 0 0,-3 5-1 0 0,-2 6 0 0 0,-145-46 1 0 0,-424-80 20 0 0,526 155 37 0 0,0 7-1 0 0,-1 8 1 0 0,-1 8-1 0 0,-214 16 1 0 0,109 23-1610 0 0,134-8-2927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30T13:15:17.7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26 227 6247 0 0,'-1'-3'283'0'0,"-4"-5"-217"0"0,2-1-1 0 0,-1 1 1 0 0,1-1 0 0 0,1 0-1 0 0,0 0 1 0 0,0 0-1 0 0,1-1 1 0 0,0 1 0 0 0,0 0-1 0 0,1-1 1 0 0,0 1-1 0 0,1 0 1 0 0,2-15 0 0 0,15-31 562 0 0,-11 40-607 0 0,1 2 448 0 0,-7 17-391 0 0,-1-1-1 0 0,1 1 0 0 0,0-1 0 0 0,0 1 0 0 0,1-1 0 0 0,1 4 1 0 0,6 15 205 0 0,-4 29 179 0 0,-4-36-307 0 0,4 24 0 0 0,-2-24-91 0 0,5 24 143 0 0,2-1 0 0 0,16 41-1 0 0,6 8 60 0 0,-4 2 0 0 0,-4 0 0 0 0,21 153 0 0 0,-34-177-266 0 0,2-2 0 0 0,2 0 0 0 0,31 76 0 0 0,-28-83 20 0 0,-2 0 0 0 0,10 76 0 0 0,13 46 54 0 0,-30-143 150 0 0,-1 0 0 0 0,-2 1 1 0 0,1 37-1 0 0,-4 15-7 0 0,-2-67-199 0 0,-3 23-1 0 0,1-4 23 0 0,1 4 19 0 0,8 204 157 0 0,-2-173-105 0 0,-1-19-32 0 0,19 98 0 0 0,13 17-21 0 0,8 36-63 0 0,5-7 5 0 0,-1-65 48 0 0,-31-91 24 0 0,13 50 0 0 0,-22-52-42 0 0,-3 0-1 0 0,-1 0 1 0 0,-1 57-1 0 0,-3-52-19 0 0,2 17 6 0 0,2 127 86 0 0,-25 48-26 0 0,9-143-78 0 0,-8 37 2 0 0,-1 6 0 0 0,-4 10 43 0 0,7-55-22 0 0,2-17 11 0 0,-27 85 0 0 0,-1-6-32 0 0,22-80 0 0 0,17-67 0 0 0,3-5 0 0 0,0 0 0 0 0,-1 1 0 0 0,1-1 0 0 0,1 0 0 0 0,-1 1 0 0 0,0 5 0 0 0,-35 221 0 0 0,32-207 0 0 0,-3 35 0 0 0,3-27 0 0 0,-2 39 0 0 0,5-53 0 0 0,1-8 0 0 0,0-1 0 0 0,-1 1 0 0 0,-3 10 0 0 0,-11 67-216 0 0,6-48 162 0 0,-8 47-20 0 0,15-73 74 0 0,1-2-10 0 0,0-6-33 0 0,-5 7 22 0 0,-2 0-22 0 0,-1-1 32 0 0,-2-1 1 0 0,1 0-33 0 0,0-1 32 0 0,-1 0 11 0 0,-1-2 0 0 0,-2 1 0 0 0,0-4-13 0 0,11-4-59 0 0,-9-6-269 0 0,9 2 287 0 0,-7-15-12 0 0,10 12 67 0 0,1 3-10 0 0,-3-21-17 0 0,2 22 10 0 0,2-22 4 0 0,2-13 16 0 0,2 0-1 0 0,13-44 1 0 0,28-181 273 0 0,-46 256-272 0 0,0-23 41 0 0,-1 25-43 0 0,0-93 18 0 0,-4-10 164 0 0,2 74 11 0 0,4-63 0 0 0,5 17-140 0 0,19-165 18 0 0,13-80 244 0 0,-17 179-261 0 0,22-185 90 0 0,-41 265-104 0 0,-3 1 0 0 0,-10-73-1 0 0,-4 63 3 0 0,4 28-26 0 0,-1-7-19 0 0,4 26 0 0 0,-4-47 0 0 0,9 42 2 0 0,-33-292 60 0 0,14 181-25 0 0,5 23-10 0 0,13 103-27 0 0,-35-273 0 0 0,33 211 0 0 0,-9-315 0 0 0,20 157 0 0 0,-6 176 10 0 0,-8-63-1 0 0,-17-60 26 0 0,18 139-28 0 0,-31-217-4 0 0,32 235-3 0 0,3 14 0 0 0,-2 0-12 0 0,2 0-46 0 0,-2 3 3 0 0,-2 1 44 0 0,-4 4 1 0 0,-2 3-33 0 0,11 3 35 0 0,1 0 5 0 0,1 0 0 0 0,-1 0 0 0 0,0 0 0 0 0,0 1 0 0 0,1-1-1 0 0,-1 0 1 0 0,0 0 0 0 0,0 1 0 0 0,1-1 0 0 0,-1 0 0 0 0,0 1 0 0 0,1-1 0 0 0,-1 1-1 0 0,1-1 1 0 0,-1 0 0 0 0,0 1 0 0 0,0 0 0 0 0,-2 1-3 0 0,0 1 0 0 0,0 0 0 0 0,0-1 0 0 0,0 1 0 0 0,1 0 0 0 0,-1 0 0 0 0,1 0 0 0 0,0 1 0 0 0,0-1 0 0 0,-3 7 0 0 0,-1 1-3 0 0,-2 3-1 0 0,3 1-33 0 0,2 3 32 0 0,1 1 11 0 0,1-1 0 0 0,-3 50 0 0 0,1-2 0 0 0,3-20-18 0 0,3 0 0 0 0,1 0-1 0 0,3-1 1 0 0,1 0 0 0 0,3 0 0 0 0,24 65-1 0 0,-1-14-13 0 0,22 107 0 0 0,-17 30 32 0 0,-18 4 0 0 0,-17-189 0 0 0,-3-37 0 0 0,15 342 64 0 0,-15-264-64 0 0,-2 44 0 0 0,-22 363 64 0 0,21-431-64 0 0,-2 1 0 0 0,-3-1 0 0 0,-3 0 0 0 0,-21 75 0 0 0,13-86 0 0 0,10-29 0 0 0,-9 40 0 0 0,9-5 0 0 0,8-43 0 0 0,3 9 0 0 0,-3-21 0 0 0,-2 14 0 0 0,0 15 0 0 0,0-16 0 0 0,-8 34 0 0 0,6-33 0 0 0,-4 30 0 0 0,-13 131 0 0 0,20-163 0 0 0,-12 205 0 0 0,10-179 0 0 0,-1-1 0 0 0,-3 1 0 0 0,-18 66 0 0 0,-6 29 0 0 0,-14 83 0 0 0,29-100-18 0 0,15-102 11 0 0,1 0 0 0 0,0-1 0 0 0,2 1 0 0 0,5 29 0 0 0,19 104-4 0 0,-24-137 11 0 0,-1-1 0 0 0,0 1 11 0 0,0-1 42 0 0,2-2 11 0 0,0-9-10 0 0,11-1-33 0 0,4-5 22 0 0,-1-4-33 0 0,-10 2-10 0 0,-1 0 0 0 0,0 0 0 0 0,0-1 0 0 0,0 0-1 0 0,0 0 1 0 0,-1 0 0 0 0,8-13 0 0 0,10-13 12 0 0,-12 19-3 0 0,0-1-1 0 0,-2-1 1 0 0,0 0 0 0 0,0 0 0 0 0,6-18 0 0 0,27-87 34 0 0,-4 10-22 0 0,-23 75-21 0 0,110-286 0 0 0,-59 79 22 0 0,-15-5 12 0 0,-24 105-26 0 0,-12 72-4 0 0,54-315 56 0 0,-46 131-60 0 0,-15 135 0 0 0,5-17 5 0 0,8-139-16 0 0,-20 213 35 0 0,-2-1-1 0 0,-14-88 0 0 0,-13-139-23 0 0,11 76 0 0 0,12 176 17 0 0,-2 0 0 0 0,-16-52 1 0 0,16 68-6 0 0,-1 0 1 0 0,-1 1 0 0 0,-2 0 0 0 0,0 0-1 0 0,-17-23 1 0 0,17 28-7 0 0,0 0 0 0 0,1 0 0 0 0,1-1 0 0 0,1-1-1 0 0,0 0 1 0 0,1 0 0 0 0,1 0 0 0 0,1-1 0 0 0,0 1-1 0 0,-2-28 1 0 0,-11-85-6 0 0,16 117 0 0 0,-1 0 0 0 0,0 0 0 0 0,-1 0 0 0 0,-9-20 0 0 0,5 12 0 0 0,2 8 0 0 0,1 0 0 0 0,1 0 0 0 0,0-1 0 0 0,1 0 0 0 0,1 1 0 0 0,0-1 0 0 0,1 0 0 0 0,1-21 0 0 0,12-50 0 0 0,-6 47 0 0 0,3-65 0 0 0,-9 85 0 0 0,-1-1 0 0 0,-1 0 0 0 0,-8-38 0 0 0,-2 19 0 0 0,6 23 0 0 0,2 3 0 0 0,-6-24 0 0 0,9 32 0 0 0,0 0 0 0 0,0 0 0 0 0,1 1 0 0 0,0-1 0 0 0,0-7 0 0 0,0-16 0 0 0,0 14 0 0 0,-4 0 0 0 0,-2 1 0 0 0,1 5-121 0 0,12-21-3238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30T13:15:18.5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180 465 6911 0 0,'-2'-2'528'0'0,"-2"-3"-519"0"0,1-1 0 0 0,0 0 1 0 0,0 0-1 0 0,0 0 0 0 0,1 0 0 0 0,0 0 0 0 0,0 0 0 0 0,1-1 0 0 0,0 1 0 0 0,0-1 0 0 0,0 1 0 0 0,1-1 0 0 0,0-10 0 0 0,3-7 129 0 0,0-1-1 0 0,10-33 0 0 0,-7 37 11 0 0,-2 0 0 0 0,0-1 0 0 0,1-27 0 0 0,-6 32-135 0 0,-1-4-13 0 0,-1 16 0 0 0,0 1 0 0 0,-5-10 14 0 0,1 5 67 0 0,7 8-61 0 0,0 1-1 0 0,-1-1 1 0 0,0 0 0 0 0,1 0-1 0 0,-1 1 1 0 0,1-1-1 0 0,-1 0 1 0 0,0 1 0 0 0,0-1-1 0 0,1 1 1 0 0,-1-1-1 0 0,0 1 1 0 0,0-1 0 0 0,0 1-1 0 0,1 0 1 0 0,-1-1 0 0 0,0 1-1 0 0,0 0 1 0 0,0 0-1 0 0,0 0 1 0 0,0-1 0 0 0,0 1-1 0 0,0 0 1 0 0,0 0-1 0 0,1 0 1 0 0,-1 0 0 0 0,0 1-1 0 0,0-1 1 0 0,0 0 0 0 0,0 0-1 0 0,0 0 1 0 0,0 1-1 0 0,0-1 1 0 0,1 1 0 0 0,-1-1-1 0 0,0 0 1 0 0,0 1 0 0 0,0-1-1 0 0,1 1 1 0 0,-1 0-1 0 0,0-1 1 0 0,1 1 0 0 0,-1 0-1 0 0,0-1 1 0 0,1 1-1 0 0,-1 1 1 0 0,-3 2 13 0 0,1 1 1 0 0,0 0-1 0 0,0 0 0 0 0,0 0 0 0 0,-3 10 0 0 0,3-7-7 0 0,1-1 0 0 0,1 1-1 0 0,-1 0 1 0 0,1-1 0 0 0,1 1-1 0 0,-1 10 1 0 0,7 47 88 0 0,-4-46-88 0 0,19 134 258 0 0,69 251 0 0 0,-80-368-280 0 0,-3-16 62 0 0,6 41 616 0 0,-14-62-660 0 0,-1-1 0 0 0,0 1-1 0 0,1 0 1 0 0,-1-1-1 0 0,1 1 1 0 0,-1-1 0 0 0,1 1-1 0 0,0-1 1 0 0,0 1 0 0 0,0-1-1 0 0,0 0 1 0 0,0 0-1 0 0,-1-3 1 0 0,1 4-6 0 0,-11-24 19 0 0,1 0 0 0 0,-10-35-1 0 0,-9-55 68 0 0,19 71-91 0 0,-77-365-722 0 0,55 247 478 0 0,13 93-255 0 0,19 67 424 0 0,2 11 40 0 0,0 0-1 0 0,0 0 1 0 0,0-1 0 0 0,1 1-1 0 0,0-1 1 0 0,5 13-1 0 0,26 47-1662 0 0,-22-46 473 0 0,23 42-1970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1:55:25.5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0 240 4255 0 0,'5'-6'1526'0'0,"-5"6"-1460"0"0,0 0 0 0 0,1 0 0 0 0,-1 0 1 0 0,0-1-1 0 0,1 1 0 0 0,-1 0 1 0 0,0 0-1 0 0,1 0 0 0 0,-1 0 1 0 0,0 0-1 0 0,1 0 0 0 0,-1 0 1 0 0,0 0-1 0 0,1 1 0 0 0,1 0 465 0 0,-1-1-465 0 0,13 12 693 0 0,-12-12-737 0 0,-1 0 0 0 0,1 1 0 0 0,0-1 0 0 0,0 0 0 0 0,0 0 0 0 0,0 0 0 0 0,-1 0 0 0 0,1 0 0 0 0,0-1 0 0 0,0 1 0 0 0,0 0-1 0 0,-1-1 1 0 0,1 1 0 0 0,0-1 0 0 0,2-1 0 0 0,0-1 27 0 0,-1 1 0 0 0,0 0 0 0 0,1-1 0 0 0,-1 0 0 0 0,4-5-1 0 0,-6 8-21 0 0,-1-1-1 0 0,1 1 0 0 0,0-1 1 0 0,-1 1-1 0 0,1-1 0 0 0,0 1 1 0 0,0 0-1 0 0,-1-1 0 0 0,1 1 1 0 0,0 0-1 0 0,0 0 0 0 0,0-1 1 0 0,-1 1-1 0 0,1 0 1 0 0,0 0-1 0 0,0 0 0 0 0,0 0 1 0 0,1 0-1 0 0,-1 0 1 0 0,0 0 0 0 0,0 0 0 0 0,0 0 0 0 0,0 0 1 0 0,0 0-1 0 0,-1 0 0 0 0,1 0 0 0 0,0 0 0 0 0,0-1 0 0 0,0 1 0 0 0,0 0 0 0 0,0-1 1 0 0,-1 1-1 0 0,1-1 0 0 0,0 1 0 0 0,0-1 0 0 0,0 1 0 0 0,1-2 0 0 0,-2 2-14 0 0,1-1 0 0 0,-1 1 0 0 0,1-1 0 0 0,-1 1 0 0 0,1 0-1 0 0,0-1 1 0 0,-1 1 0 0 0,1 0 0 0 0,0 0 0 0 0,-1-1 0 0 0,1 1 0 0 0,0 0-1 0 0,-1 0 1 0 0,1 0 0 0 0,0 0 0 0 0,-1 0 0 0 0,1 0 0 0 0,0 0-1 0 0,1 0 1 0 0,1 0 114 0 0,-2 0-105 0 0,0-1 0 0 0,0 1 0 0 0,0-1-1 0 0,0 1 1 0 0,0-1 0 0 0,0 0 0 0 0,0 1-1 0 0,-1-1 1 0 0,1 0 0 0 0,0 0 0 0 0,0 0-1 0 0,0 0 1 0 0,-1 0 0 0 0,1 1 0 0 0,-1-1-1 0 0,2-2 1 0 0,10-13 222 0 0,1 22 270 0 0,-13-7-502 0 0,3-2 115 0 0,16 4 172 0 0,-16-1-235 0 0,-1 0 0 0 0,0 1 0 0 0,1-1 0 0 0,-1 0 0 0 0,0 0 0 0 0,0 0 0 0 0,1-1 0 0 0,-1 1 0 0 0,0 0 0 0 0,0-1 0 0 0,4-1 0 0 0,-6 2-64 0 0,0 0 0 0 0,0 0 0 0 0,0 0 1 0 0,0 0-1 0 0,1-1 0 0 0,-1 1 0 0 0,0 0 0 0 0,0 0 1 0 0,0 0-1 0 0,0 0 0 0 0,0 0 0 0 0,1 0 1 0 0,-1 0-1 0 0,0 0 0 0 0,0-1 0 0 0,0 1 1 0 0,1 0-1 0 0,-1 0 0 0 0,0 0 0 0 0,0 0 0 0 0,0 0 1 0 0,0 0-1 0 0,1 0 0 0 0,-1 0 0 0 0,0 0 1 0 0,0 0-1 0 0,0 0 0 0 0,1 0 0 0 0,-1 0 1 0 0,0 1-1 0 0,0-1 0 0 0,0 0 0 0 0,0 0 0 0 0,1 0 1 0 0,-1 0-1 0 0,0 0 0 0 0,0 0 0 0 0,0 0 1 0 0,0 0-1 0 0,0 1 0 0 0,1-1 0 0 0,-1 0 1 0 0,0 0-1 0 0,0 0 0 0 0,3 3 11 0 0,14-7 288 0 0,-17 4-280 0 0,0-1 1 0 0,1 1 0 0 0,-1-1-1 0 0,0 1 1 0 0,1 0 0 0 0,-1-1-1 0 0,0 1 1 0 0,1 0 0 0 0,-1-1-1 0 0,0 1 1 0 0,1 0 0 0 0,-1 0-1 0 0,1-1 1 0 0,-1 1 0 0 0,1 0-1 0 0,-1 0 1 0 0,0 0 0 0 0,1 0-1 0 0,-1 0 1 0 0,1-1 0 0 0,-1 1-1 0 0,1 0 1 0 0,-1 0 0 0 0,1 0-1 0 0,-1 0 1 0 0,1 0 0 0 0,-1 0-1 0 0,1 1 1 0 0,-1-1 0 0 0,1 0-1 0 0,13 1 214 0 0,-9-2-213 0 0,0 0-1 0 0,-1 0 1 0 0,1-1 0 0 0,-1 0-1 0 0,9-4 1 0 0,38-24 182 0 0,-40 26-202 0 0,-10 4 0 0 0,0-1 0 0 0,0 1 0 0 0,0-1 0 0 0,0 1 0 0 0,1-1 0 0 0,-1 1 0 0 0,0-1 0 0 0,0 1 0 0 0,0-1 0 0 0,0 0 0 0 0,1-1 0 0 0,0 0 0 0 0,7-3 45 0 0,-2 0-1 0 0,1-1 1 0 0,-1 0-1 0 0,1 0 1 0 0,7-10 0 0 0,-9 10-35 0 0,7-9 0 0 0,6-9 218 0 0,-18 24-324 0 0,-1 0 95 0 0,1-1-1 0 0,0 1 1 0 0,0 0 0 0 0,-1-1-1 0 0,1 1 1 0 0,0-1-1 0 0,-1 1 1 0 0,1 0-1 0 0,-1-1 1 0 0,1 0 0 0 0,0 1-1 0 0,-1-1 1 0 0,1 1-1 0 0,-1-1 1 0 0,0 0-1 0 0,1 1 1 0 0,0-2 0 0 0,7-11 50 0 0,-7 13-97 0 0,1-2 22 0 0,-2 2 16 0 0,1 0 53 0 0,1 0-62 0 0,-1 0 49 0 0,1 1-25 0 0,-1-1-4 0 0,-1 0 0 0 0,1 0-1 0 0,-1 0 1 0 0,1 0-1 0 0,-1 0 1 0 0,1 0-1 0 0,-1 1 1 0 0,1-1 0 0 0,-1 0-1 0 0,1 0 1 0 0,-1 1-1 0 0,1-1 1 0 0,-1 0 0 0 0,1 1-1 0 0,-1-1 1 0 0,1 0-1 0 0,-1 1 1 0 0,0-1-1 0 0,1 0 1 0 0,-1 1 0 0 0,0-1-1 0 0,1 1 1 0 0,-1-1-1 0 0,0 1 1 0 0,0-1-1 0 0,1 1 1 0 0,-1-1 0 0 0,0 1-1 0 0,0-1 1 0 0,0 1-1 0 0,0-1 1 0 0,0 1 0 0 0,1 0-1 0 0,-1-1 1 0 0,0 2-1 0 0,0 2 0 0 0,0 0-13 0 0,0-4-27 0 0,1 5 123 0 0,-9 29-1 0 0,7-28-184 0 0,-14 39 175 0 0,14-44-30 0 0,-1 2-33 0 0,0 1-10 0 0,2-3 13 0 0,-1 1-1 0 0,0-1 1 0 0,0 0-1 0 0,1 0 0 0 0,-1 0 1 0 0,0 0-1 0 0,0 0 1 0 0,0 0-1 0 0,0 0 1 0 0,0 0-1 0 0,0 0 0 0 0,0 0 1 0 0,0 0-1 0 0,-3 0 1 0 0,-6 5-149 0 0,7-4 136 0 0,2-2 4 0 0,-1 1 1 0 0,1 0-1 0 0,0-1 1 0 0,-1 1-1 0 0,1 0 0 0 0,0 0 1 0 0,0 0-1 0 0,0-1 1 0 0,0 1-1 0 0,0 0 0 0 0,0 1 1 0 0,-1 0-1 0 0,-17 25 48 0 0,17-25-66 0 0,-2 0-34 0 0,1 0 76 0 0,0-1-18 0 0,0 0-10 0 0,-1-2 0 0 0,1 2 0 0 0,-4 1 0 0 0,6-2 0 0 0,0 0 0 0 0,1 0 0 0 0,-1 0 0 0 0,0 0 0 0 0,0 0 0 0 0,1 0 0 0 0,-1 0 0 0 0,0 1 0 0 0,0-1 0 0 0,1 0 0 0 0,-1 1 0 0 0,0-1 0 0 0,0 1 0 0 0,-43 16-96 0 0,22-5 28 0 0,3 2 72 0 0,12-9-4 0 0,2-4 0 0 0,4-3 0 0 0,-9 3 0 0 0,-10 2 0 0 0,4 5 0 0 0,11-5 0 0 0,1 0 0 0 0,-1-1 0 0 0,0 1 0 0 0,0-1 0 0 0,-1 0 0 0 0,-5 1 0 0 0,-5 0 0 0 0,-1-1 0 0 0,4 2 0 0 0,4-1 0 0 0,4-1 8 0 0,1 0 0 0 0,0 0 0 0 0,0 1 1 0 0,0-1-1 0 0,-4 5 0 0 0,6-5-54 0 0,0-1-1 0 0,0 1 1 0 0,0 0 0 0 0,0 0 0 0 0,0 0 0 0 0,1 0-1 0 0,-1 0 1 0 0,1 0 0 0 0,-1 0 0 0 0,1 1 0 0 0,0-1-1 0 0,-1 3 1 0 0,1-1-602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7:31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942 9820 5815 0 0,'0'0'282'0'0,"-1"-1"-124"0"0,-16-33 82 0 0,-28-43 3763 0 0,25 33-3077 0 0,15 32-752 0 0,0 1 0 0 0,0-1 1 0 0,-1 1-1 0 0,-9-11 0 0 0,-3-4 213 0 0,-18-34 0 0 0,-8-14 295 0 0,33 56-426 0 0,0 0 0 0 0,-15-39-1 0 0,-1-3 106 0 0,15 33-148 0 0,-15-46-1 0 0,15 37-77 0 0,-11-30 66 0 0,-12-36-6 0 0,-57-165-60 0 0,52 141-44 0 0,-9-28 42 0 0,-31-183 0 0 0,-7-101-133 0 0,48 258-1 0 0,-32-163 128 0 0,36 40-117 0 0,34 292-10 0 0,-10-225 0 0 0,9 143 0 0 0,-15-319 72 0 0,1-7 161 0 0,27-1-98 0 0,34 53-135 0 0,13-28 0 0 0,-27 163 0 0 0,-1 68 0 0 0,-10 58 0 0 0,108-435 0 0 0,-109 473 0 0 0,94-277 0 0 0,-9 67-88 0 0,30-22 88 0 0,-121 274 0 0 0,69-136 0 0 0,-58 120 0 0 0,53-68 0 0 0,54-82 40 0 0,-40 55-16 0 0,-64 95-24 0 0,24-49 0 0 0,5-8 0 0 0,-10 25 0 0 0,61-72 0 0 0,-60 81-2 0 0,-35 46 16 0 0,1 1 0 0 0,0 0 0 0 0,19-17 0 0 0,110-114 194 0 0,-66 80-197 0 0,-7 6-12 0 0,32-39 151 0 0,-15 16 103 0 0,-60 63-98 0 0,33-24 1 0 0,14-12-26 0 0,50-53-62 0 0,-50 56 207 0 0,-6 6-6 0 0,-48 36-226 0 0,1 0 0 0 0,1 2-1 0 0,39-19 1 0 0,-21 14 229 0 0,-1-1-229 0 0,49-29-1 0 0,-77 41-22 0 0,104-71 544 0 0,-102 65-470 0 0,-10 11-80 0 0,-1-1-1 0 0,1 1 1 0 0,-1-1 0 0 0,1 1 0 0 0,-1-1 0 0 0,1 1 0 0 0,0 0 0 0 0,0 0 0 0 0,0 0 0 0 0,0 0 0 0 0,0 0-1 0 0,0 0 1 0 0,4-1 0 0 0,24-8 114 0 0,-23 8-84 0 0,-5 2-27 0 0,0-1-1 0 0,0 1 0 0 0,0-1 0 0 0,0 1 0 0 0,0-1 1 0 0,0 0-1 0 0,-1 0 0 0 0,1 0 0 0 0,0 0 0 0 0,-1 0 1 0 0,1 0-1 0 0,0 0 0 0 0,-1 0 0 0 0,1-1 0 0 0,-1 1 1 0 0,0 0-1 0 0,0-1 0 0 0,2-1 0 0 0,-3 2-11 0 0,1 1-1 0 0,-1 0 0 0 0,1-1 1 0 0,-1 1-1 0 0,1 0 1 0 0,-1-1-1 0 0,1 1 0 0 0,-1 0 1 0 0,1 0-1 0 0,-1-1 1 0 0,1 1-1 0 0,-1 0 0 0 0,1 0 1 0 0,0 0-1 0 0,-1 0 1 0 0,1 0-1 0 0,-1 0 0 0 0,1 0 1 0 0,-1 0-1 0 0,2 0 1 0 0,-1 0-2 0 0,3-1 2 0 0,-2 1 15 0 0,13-9 31 0 0,-10 8 0 0 0,-4 1-35 0 0,1 0-1 0 0,-1 0 0 0 0,0 0 0 0 0,0 0 1 0 0,0-1-1 0 0,0 1 0 0 0,0 0 1 0 0,0-1-1 0 0,0 1 0 0 0,0-1 1 0 0,0 1-1 0 0,0-1 0 0 0,0 1 1 0 0,0-1-1 0 0,1 0 0 0 0,23-30 63 0 0,-24 29 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7:49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1869 4399 0 0,'0'0'200'0'0,"-3"-2"44"0"0,3 2-244 0 0,0 0 0 0 0,0 0 0 0 0,0 0 0 0 0,-1 0-1 0 0,1 0 1 0 0,0 0 0 0 0,0 0 0 0 0,0 0 0 0 0,0 0-1 0 0,0 0 1 0 0,0 0 0 0 0,0 0 0 0 0,0 0 0 0 0,0 0-1 0 0,0 0 1 0 0,0 0 0 0 0,0-1 0 0 0,0 1 0 0 0,0 0 0 0 0,0 0-1 0 0,0 0 1 0 0,0 0 0 0 0,0 0 0 0 0,0 0 0 0 0,-1 0-1 0 0,1 0 1 0 0,0 0 0 0 0,0 0 0 0 0,0 0 0 0 0,0 0-1 0 0,0-1 1 0 0,0 1 0 0 0,0 0 0 0 0,1 0 0 0 0,-1 0 0 0 0,0 0-1 0 0,0 0 1 0 0,0 0 0 0 0,0 0 0 0 0,0 0 0 0 0,0 0-1 0 0,0 0 1 0 0,0 0 0 0 0,0 0 0 0 0,0-1 0 0 0,0 1-1 0 0,0 0 1 0 0,0 0 0 0 0,0 0 0 0 0,0 0 0 0 0,0 0 0 0 0,0 0-1 0 0,0 0 1 0 0,0 0 0 0 0,0 0 0 0 0,1 0 0 0 0,-1 0-1 0 0,0 0 1 0 0,0 0 0 0 0,0 0 0 0 0,0 0 0 0 0,0 0-1 0 0,5-1 59 0 0,-1 1-1 0 0,1 0 1 0 0,-1 0-1 0 0,1 0 1 0 0,0 0 0 0 0,4 2-1 0 0,18 0 527 0 0,47-1 773 0 0,-14 0-181 0 0,-1-2 1 0 0,107-15 0 0 0,77-16 831 0 0,-98 16-1239 0 0,-89 9-484 0 0,308-48 950 0 0,253-42 254 0 0,-465 75-1193 0 0,11-7 22 0 0,-31 4-137 0 0,284-35 252 0 0,-127-6-116 0 0,-134 28-180 0 0,213-30 131 0 0,-69 16-62 0 0,587-119 408 0 0,-554 104-480 0 0,-6-3-20 0 0,-220 45-80 0 0,235-60 50 0 0,30-7 14 0 0,-248 66-90 0 0,201-53 112 0 0,62-46-46 0 0,-227 83-74 0 0,27-9 0 0 0,92-35 0 0 0,-173 60 29 0 0,30-9 14 0 0,-16 7-43 0 0,-64 13 0 0 0,106-34 0 0 0,-54 17 0 0 0,-64 21 0 0 0,126-31 64 0 0,-156 38-64 0 0,-1 0 0 0 0,15-8 0 0 0,18-6 0 0 0,157-39 0 0 0,-106 41 0 0 0,0 1 0 0 0,-87 14-25 0 0,-7 1-102 0 0,20 9-3157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7:53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3969 3679 0 0,'0'1'284'0'0,"3"8"-186"0"0,17 16-40 0 0,-15-19 2372 0 0,-2-5-2164 0 0,14 7-38 0 0,0-1-1 0 0,1-1 1 0 0,-1 0-1 0 0,1-2 1 0 0,1 0-1 0 0,26 3 0 0 0,-17-6-57 0 0,4 1 81 0 0,50-3 0 0 0,45-5 119 0 0,22-1-28 0 0,-115 1-206 0 0,0 0-1 0 0,35-13 1 0 0,64-28 487 0 0,-88 30-429 0 0,100-50 398 0 0,-60 25-458 0 0,366-164-49 0 0,-331 139-30 0 0,-24 12-57 0 0,84-53 59 0 0,-97 56 4 0 0,23-10 33 0 0,-35 21 46 0 0,87-64 0 0 0,-87 53-61 0 0,37-31 54 0 0,-42 24 14 0 0,82-68 377 0 0,239-160 5 0 0,-375 280-528 0 0,345-240 142 0 0,-54 19 15 0 0,-121 116 157 0 0,-13 9-126 0 0,-6-7-96 0 0,39-27 16 0 0,-134 89-105 0 0,1 3-1 0 0,137-63 1 0 0,-17 15 67 0 0,-140 68-29 0 0,98-58 59 0 0,9-5 45 0 0,546-225 262 0 0,-545 250-343 0 0,267-91-13 0 0,-37 35-52 0 0,-84 35 374 0 0,3 18-369 0 0,-63 15 67 0 0,195-27 355 0 0,-191 40-292 0 0,76-8 2 0 0,-12 19-15 0 0,-59 7-26 0 0,51-1-44 0 0,-148 11-29 0 0,50 1 318 0 0,247 20 1 0 0,-376-5-277 0 0,429 38 16 0 0,-171-9 131 0 0,-122-4-40 0 0,-144-19-106 0 0,34 9 108 0 0,126 44 1 0 0,-117-31-163 0 0,183 43 229 0 0,-278-73-221 0 0,108 31 165 0 0,-54-14-66 0 0,-25-6 4 0 0,48 24 0 0 0,-10-5-49 0 0,-7 0-69 0 0,20 7 54 0 0,100 42 59 0 0,-162-65-112 0 0,47 34 0 0 0,-37-22-8 0 0,87 62 120 0 0,50 25-4 0 0,-73-45-18 0 0,-33-14-93 0 0,-59-45 6 0 0,-3-4 14 0 0,0 0 0 0 0,22 11 0 0 0,-2-2 22 0 0,-26-13-40 0 0,14 8 15 0 0,0-1-1 0 0,36 15 1 0 0,87 31 142 0 0,-21 0-87 0 0,-82-37-40 0 0,67 25-1 0 0,-101-44-20 0 0,1 1-1 0 0,-1 0 0 0 0,0 0 1 0 0,10 6-1 0 0,20 10 59 0 0,-21-10 5 0 0,0 2 1 0 0,25 15 66 0 0,-39-25-78 0 0,0 1 1 0 0,1 0-49 0 0,-1 1 0 0 0,0-1 1 0 0,0 1-1 0 0,0-1 0 0 0,-1 1 1 0 0,1-1-1 0 0,-1 1 0 0 0,1 0 1 0 0,1 6-1 0 0,7 29-1 0 0,-4-11-238 0 0,-5-24-48 0 0,0-1 1 0 0,0 1-1 0 0,0-1 1 0 0,0 0-1 0 0,0 1 1 0 0,1-1 0 0 0,-1 0-1 0 0,1 0 1 0 0,-1 0-1 0 0,1 0 1 0 0,3 3 0 0 0,-2-2-549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7:57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6763 919 0 0,'0'0'1079'0'0,"5"1"48"0"0,20 0 2617 0 0,-25-1-3694 0 0,0-1 1 0 0,0 1 0 0 0,0 0 0 0 0,1-1-1 0 0,-1 1 1 0 0,0-1 0 0 0,0 1 0 0 0,0-1-1 0 0,0 1 1 0 0,0 0 0 0 0,0-1-1 0 0,1 1 1 0 0,-1-1 0 0 0,0 1 0 0 0,0 0-1 0 0,1-1 1 0 0,-1 1 0 0 0,1-1 0 0 0,5-9 786 0 0,44-116 1394 0 0,-24 52-1879 0 0,-14 41-7 0 0,-8 19-58 0 0,11-23-1 0 0,18-42 789 0 0,-25 56-755 0 0,1 1 0 0 0,23-42 0 0 0,-8 21-77 0 0,-1-2 1 0 0,27-76-1 0 0,-45 108-212 0 0,10-27 66 0 0,83-198 344 0 0,32-92 292 0 0,-45 23-585 0 0,-28 87-89 0 0,-4-5-49 0 0,-18 61-18 0 0,5-29 132 0 0,1-105 334 0 0,0-1-213 0 0,-38 278-235 0 0,84-552 140 0 0,-59 248 204 0 0,-11 93-23 0 0,-2-4-139 0 0,-2 36-181 0 0,-4 38 96 0 0,-9 19 31 0 0,-2 56 77 0 0,-23-154 0 0 0,17 185-106 0 0,-2-7-8 0 0,4 28 127 0 0,-3-68 0 0 0,8 44-142 0 0,4-80 76 0 0,5 40-162 0 0,-8-145 0 0 0,-2 221 43 0 0,-2 0 1 0 0,-9-36-1 0 0,7 36 3 0 0,0 0 1 0 0,-2-31 0 0 0,2-56 35 0 0,8 14-18 0 0,-2 80-42 0 0,0-1 1 0 0,-5-25-1 0 0,3 22-23 0 0,-1-22-1 0 0,1-20 2 0 0,2 57 1 0 0,-1-19 52 0 0,1 20-51 0 0,-6-18-152 0 0,0-1-1596 0 0,4 7-3183 0 0,4-1-934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2:08:57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4822 2303 0 0,'1'10'91'0'0,"-1"-7"-81"0"0,0 0-1 0 0,0-1 0 0 0,1 1 0 0 0,-1 0 0 0 0,1-1 0 0 0,0 1 0 0 0,0 0 0 0 0,0-1 0 0 0,0 1 0 0 0,0-1 0 0 0,3 3 0 0 0,5 8 322 0 0,-5-9-102 0 0,-1 0 0 0 0,0 0-1 0 0,0 1 1 0 0,4 7 0 0 0,-9 2 1326 0 0,2-3-660 0 0,1-16 741 0 0,2-21-747 0 0,3-101-107 0 0,11-302 397 0 0,-2 104-1002 0 0,-14-96 344 0 0,-3 179-435 0 0,3-359 95 0 0,-14 317-109 0 0,7 188-80 0 0,-43-456 376 0 0,13 242-304 0 0,26 227-64 0 0,-7-49 0 0 0,-14-98 33 0 0,2 10-2 0 0,3 64 3 0 0,-19-89 50 0 0,36 202-42 0 0,7 29 22 0 0,0 0 0 0 0,-10-25 0 0 0,6 19-11 0 0,1 0 0 0 0,-5-37-1 0 0,4 22-26 0 0,5 28-24 0 0,-5-24 66 0 0,-13-39 1 0 0,14 50 16 0 0,-7-39 1 0 0,12 50-76 0 0,0 0 1 0 0,0 7-567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B9FF3-51F0-48D8-A5B2-AEA43AF4315D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EAC7B-346C-4ACA-BEA0-302822BBA7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90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EAC7B-346C-4ACA-BEA0-302822BBA7D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96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Lake Mead, Stausee im Colorado, größter Stausee der USA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EAC7B-346C-4ACA-BEA0-302822BBA7D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676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sind diese Badewannenränder, wieso kommen sie zustande, was haben sie zu bedeuten und sind unter Umständen Probleme damit verbunden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EAC7B-346C-4ACA-BEA0-302822BBA7D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17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Dazu muss man natürlich erst einmal Einflussfaktoren sammeln</a:t>
            </a:r>
          </a:p>
          <a:p>
            <a:r>
              <a:rPr lang="de-DE" dirty="0"/>
              <a:t>Lage, Herkunft </a:t>
            </a:r>
            <a:r>
              <a:rPr lang="de-DE" dirty="0">
                <a:sym typeface="Wingdings" panose="05000000000000000000" pitchFamily="2" charset="2"/>
              </a:rPr>
              <a:t> Colorado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EAC7B-346C-4ACA-BEA0-302822BBA7D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504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 dann merkt man: oh da hängt echt viel miteinander zusammen und wird schon skeptisch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EAC7B-346C-4ACA-BEA0-302822BBA7D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254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EAC7B-346C-4ACA-BEA0-302822BBA7D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22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EAC7B-346C-4ACA-BEA0-302822BBA7D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165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habe ich den Lake Mead genommen – weil es hier wirklich bald nur noch tropft, kein aus dem Vollen schöpfen mehr.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EAC7B-346C-4ACA-BEA0-302822BBA7D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52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EAC7B-346C-4ACA-BEA0-302822BBA7D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18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0E692-9E4D-5EA1-C7BC-C648BC2AC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21C8188-B8C5-78D3-26E3-BA3C2C23D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B0C654-63DC-85F7-56FB-20A1EDF8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69F-0BC7-4974-9467-850AF6D0EB67}" type="datetime1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C704FF-FC6C-4652-E463-838C87E8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BCF979-4BF0-CBD2-877B-87831127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147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81B13-5AFD-ACFA-924A-8991C0DE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9A4577-6C71-7DE2-4046-5CDF6E51E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299D00-A321-52FA-97DE-A860507C6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C49D6-F523-4078-ACAE-EE02D8DDFA56}" type="datetime1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F7851D-675D-226F-8786-A6C303C9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72518C-540D-7D6C-723D-1CDD9782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85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733427-46C8-2C07-4886-81F96CA84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4E5F51B-5CB2-57E2-E590-406DECBDE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88165-E576-5BDB-B74A-5816EE18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50A-A9D8-4CB5-B25C-E3C0C1DF99EF}" type="datetime1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1E89FB-07A6-AC53-3063-51A9B1EE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47B44F-E4C3-B27B-287E-9D1D89EE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66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163FA-9910-7259-29C8-FBCE341A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92A18-6D91-92DE-F9CE-6C8C7894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40C003-1004-62D4-1AD0-C189AB05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F9E8-EBBE-41D5-A40A-1DB7C3483B56}" type="datetime1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1C0702-C090-B855-D07E-A4B4D38C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84B142-1991-CDA8-F7F6-C691DEB9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93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155B1-5F79-83FB-343E-20AAD056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63E6ED-4437-0CC4-93BA-29C312B6C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C2C8B6-CA4F-0489-16B5-61E427FDF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CF37-533D-4C0D-A5F0-1898C57A7BA2}" type="datetime1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0BE45A-5199-FE21-4F37-04C187A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DF1BE4-4700-259B-A6B9-176DC6BD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62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BEB6A-2B6D-725E-6FC6-2CCAF6E8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CEF961-3FD0-D3C4-FA0E-B71705931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4BC91F-C3F5-A491-653A-EFCF7CE47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1BAAE0-B2B6-ED25-738A-FC723F7D5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9901-EE45-41FA-8A83-7A43D30723C0}" type="datetime1">
              <a:rPr lang="de-DE" smtClean="0"/>
              <a:t>01.12.2022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26BDEA-ED2D-8E94-19A3-9927F35C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4B8275-7D03-F489-D221-25977F5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99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656677-A92A-27BD-697F-F4F7CC90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8393B0-DD82-4F77-56DD-DF417B566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BD1CA0-E457-B5A8-FFBB-5BF8E564D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225BD4-1481-5BA5-CAE5-F6A945964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F2086D-DCB9-A4F5-7095-A66825353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1A09969-8C72-0109-6803-814FDA47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4DE5A-B465-48D4-890A-2108E6E8E323}" type="datetime1">
              <a:rPr lang="de-DE" smtClean="0"/>
              <a:t>01.12.2022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E891D0C-484A-D067-C5A9-3F02DE53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1652F13-F8C9-5679-3C08-4C9A7BD0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62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70678-5109-428F-67B6-BA2CB840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F73A7E-5CB0-A27A-FB88-C9972E45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4563-38B6-4C1C-8311-6EE26558A711}" type="datetime1">
              <a:rPr lang="de-DE" smtClean="0"/>
              <a:t>01.12.2022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A292AB-607B-80AD-474A-73467D5B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352A85-6EBD-F810-F3C2-D799437C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36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D6CD89-7983-FE7A-6F6F-41ECA48A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69F80-8180-4D02-9CA6-5A408BABBC92}" type="datetime1">
              <a:rPr lang="de-DE" smtClean="0"/>
              <a:t>01.12.2022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AE8E6DB-E084-8650-A606-CDC201FD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CBECCA-0A97-D0CD-6A96-05357266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98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5FC73-2F72-3A30-AEA0-CB8A9FE0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432696-53A5-F476-5344-38A770C6A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AA3F33-2F02-8FEA-3A20-F33F9BD8A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508AD7-3E21-BA13-D17D-E8B5C78F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4848-B5DC-4D85-B115-AFDECC0D1FF7}" type="datetime1">
              <a:rPr lang="de-DE" smtClean="0"/>
              <a:t>01.12.2022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AD4916-D1B3-87AF-216E-4125C74A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1E60DB-D9B3-F7EB-6B52-25666075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66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A0F80-C5F6-CC41-860D-0B3382E5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8F95B39-DC88-F4ED-330F-F829CFB436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DC957-4D46-C5AB-1F3E-E573DFE72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F36720-C68D-ABA8-FB71-A7A39317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B6C8-8B6D-4CC4-9A67-0983DBA61CB4}" type="datetime1">
              <a:rPr lang="de-DE" smtClean="0"/>
              <a:t>01.12.2022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5058D7-26A8-74CD-E848-600D73E9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FBC78B-7BEB-735F-52B5-CD23D1DA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54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E1AA56B-62E0-C199-115B-643EEF29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359836-EE33-161F-D992-D9B13C312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7F49F-86B5-5E8E-FB1F-AC43F8760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52461-7F7B-495B-AA47-142A339CE149}" type="datetime1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424F1B-650D-407F-12C9-C2D510034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Paul Zimpfer - Regionale Geographien Nordamerika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ED0C15-41D8-CA5F-6299-7EC88925D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9ED60-083B-4178-9D58-AC8E5DAB3B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13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7.sv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jp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21.png"/><Relationship Id="rId26" Type="http://schemas.openxmlformats.org/officeDocument/2006/relationships/image" Target="../media/image25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29.png"/><Relationship Id="rId42" Type="http://schemas.openxmlformats.org/officeDocument/2006/relationships/image" Target="../media/image33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6.xml"/><Relationship Id="rId24" Type="http://schemas.openxmlformats.org/officeDocument/2006/relationships/image" Target="../media/image24.png"/><Relationship Id="rId32" Type="http://schemas.openxmlformats.org/officeDocument/2006/relationships/image" Target="../media/image28.png"/><Relationship Id="rId37" Type="http://schemas.openxmlformats.org/officeDocument/2006/relationships/customXml" Target="../ink/ink19.xml"/><Relationship Id="rId40" Type="http://schemas.openxmlformats.org/officeDocument/2006/relationships/image" Target="../media/image32.png"/><Relationship Id="rId45" Type="http://schemas.openxmlformats.org/officeDocument/2006/relationships/customXml" Target="../ink/ink23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6.png"/><Relationship Id="rId36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4" Type="http://schemas.openxmlformats.org/officeDocument/2006/relationships/image" Target="../media/image34.png"/><Relationship Id="rId4" Type="http://schemas.openxmlformats.org/officeDocument/2006/relationships/image" Target="../media/image4.jpg"/><Relationship Id="rId9" Type="http://schemas.openxmlformats.org/officeDocument/2006/relationships/customXml" Target="../ink/ink5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Relationship Id="rId27" Type="http://schemas.openxmlformats.org/officeDocument/2006/relationships/customXml" Target="../ink/ink14.xml"/><Relationship Id="rId30" Type="http://schemas.openxmlformats.org/officeDocument/2006/relationships/image" Target="../media/image27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12" Type="http://schemas.openxmlformats.org/officeDocument/2006/relationships/image" Target="../media/image18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31.png"/><Relationship Id="rId46" Type="http://schemas.openxmlformats.org/officeDocument/2006/relationships/image" Target="../media/image35.png"/><Relationship Id="rId20" Type="http://schemas.openxmlformats.org/officeDocument/2006/relationships/image" Target="../media/image22.png"/><Relationship Id="rId41" Type="http://schemas.openxmlformats.org/officeDocument/2006/relationships/customXml" Target="../ink/ink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29.xml"/><Relationship Id="rId18" Type="http://schemas.openxmlformats.org/officeDocument/2006/relationships/image" Target="../media/image62.png"/><Relationship Id="rId3" Type="http://schemas.openxmlformats.org/officeDocument/2006/relationships/customXml" Target="../ink/ink24.xml"/><Relationship Id="rId21" Type="http://schemas.openxmlformats.org/officeDocument/2006/relationships/customXml" Target="../ink/ink33.xml"/><Relationship Id="rId7" Type="http://schemas.openxmlformats.org/officeDocument/2006/relationships/customXml" Target="../ink/ink26.xml"/><Relationship Id="rId12" Type="http://schemas.openxmlformats.org/officeDocument/2006/relationships/image" Target="../media/image59.png"/><Relationship Id="rId17" Type="http://schemas.openxmlformats.org/officeDocument/2006/relationships/customXml" Target="../ink/ink3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23" Type="http://schemas.openxmlformats.org/officeDocument/2006/relationships/image" Target="../media/image8.png"/><Relationship Id="rId10" Type="http://schemas.openxmlformats.org/officeDocument/2006/relationships/image" Target="../media/image58.png"/><Relationship Id="rId19" Type="http://schemas.openxmlformats.org/officeDocument/2006/relationships/customXml" Target="../ink/ink32.xml"/><Relationship Id="rId4" Type="http://schemas.openxmlformats.org/officeDocument/2006/relationships/image" Target="../media/image55.png"/><Relationship Id="rId9" Type="http://schemas.openxmlformats.org/officeDocument/2006/relationships/customXml" Target="../ink/ink27.xml"/><Relationship Id="rId14" Type="http://schemas.openxmlformats.org/officeDocument/2006/relationships/image" Target="../media/image60.png"/><Relationship Id="rId2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ustomXml" Target="../ink/ink35.xml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5" Type="http://schemas.openxmlformats.org/officeDocument/2006/relationships/image" Target="../media/image71.png"/><Relationship Id="rId4" Type="http://schemas.openxmlformats.org/officeDocument/2006/relationships/customXml" Target="../ink/ink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kulptur enthält.&#10;&#10;Automatisch generierte Beschreibung">
            <a:extLst>
              <a:ext uri="{FF2B5EF4-FFF2-40B4-BE49-F238E27FC236}">
                <a16:creationId xmlns:a16="http://schemas.microsoft.com/office/drawing/2014/main" id="{C7D8FD46-C76B-F625-05A1-4E16A22CC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700" y="296818"/>
            <a:ext cx="6146800" cy="6146800"/>
          </a:xfrm>
          <a:prstGeom prst="rect">
            <a:avLst/>
          </a:prstGeom>
        </p:spPr>
      </p:pic>
      <p:pic>
        <p:nvPicPr>
          <p:cNvPr id="10" name="Grafik 9" descr="Ein Bild, das Pfeil enthält.&#10;&#10;Automatisch generierte Beschreibung">
            <a:extLst>
              <a:ext uri="{FF2B5EF4-FFF2-40B4-BE49-F238E27FC236}">
                <a16:creationId xmlns:a16="http://schemas.microsoft.com/office/drawing/2014/main" id="{3C250352-2D2E-6E93-2B37-9199049B6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27415" y="3285923"/>
            <a:ext cx="4498599" cy="287684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55FE9A2-5AFB-8110-EA5F-75CB3C1360AB}"/>
              </a:ext>
            </a:extLst>
          </p:cNvPr>
          <p:cNvSpPr txBox="1"/>
          <p:nvPr/>
        </p:nvSpPr>
        <p:spPr>
          <a:xfrm>
            <a:off x="4000500" y="1498600"/>
            <a:ext cx="787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i="1" dirty="0"/>
              <a:t>Wie kann man diese zwei Dinge miteinander in Verbindung bringen?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5DC472E-695F-0B9A-5884-2CDD467FF64F}"/>
              </a:ext>
            </a:extLst>
          </p:cNvPr>
          <p:cNvSpPr txBox="1"/>
          <p:nvPr/>
        </p:nvSpPr>
        <p:spPr>
          <a:xfrm>
            <a:off x="9928326" y="6146119"/>
            <a:ext cx="1425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/>
              <a:t>© clker.com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28AD1F3-728B-CA50-420C-85A1EFE87EAB}"/>
              </a:ext>
            </a:extLst>
          </p:cNvPr>
          <p:cNvSpPr txBox="1"/>
          <p:nvPr/>
        </p:nvSpPr>
        <p:spPr>
          <a:xfrm>
            <a:off x="2090603" y="6407729"/>
            <a:ext cx="14254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/>
              <a:t>©ClipArt Best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C3017-89B6-D4EE-E942-22140C90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D411F-F534-CCFF-303D-BEE3D370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26131" cy="365125"/>
          </a:xfrm>
        </p:spPr>
        <p:txBody>
          <a:bodyPr/>
          <a:lstStyle/>
          <a:p>
            <a:r>
              <a:rPr lang="de-DE" dirty="0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4288654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CF3CF-E04B-2D4A-4C5F-96864E085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383" cy="1325563"/>
          </a:xfrm>
        </p:spPr>
        <p:txBody>
          <a:bodyPr>
            <a:normAutofit/>
          </a:bodyPr>
          <a:lstStyle/>
          <a:p>
            <a:r>
              <a:rPr lang="de-DE" dirty="0"/>
              <a:t>Wo bleibt der Nachschub?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CEB44DE-B2E8-48C5-BA5B-40F775F4E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9302" y="1468243"/>
            <a:ext cx="7922304" cy="4988940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3CA6664-CAE7-779F-78E8-10CBE4BD9AC1}"/>
              </a:ext>
            </a:extLst>
          </p:cNvPr>
          <p:cNvSpPr txBox="1"/>
          <p:nvPr/>
        </p:nvSpPr>
        <p:spPr>
          <a:xfrm>
            <a:off x="10128738" y="6427113"/>
            <a:ext cx="14254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/>
              <a:t>[1]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3F27EC-BECA-D0A0-5D31-91173056FB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59889">
            <a:off x="5686039" y="1844687"/>
            <a:ext cx="4115193" cy="242401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41CE57-8BA4-5741-D64F-AFD63EAA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10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181518-09A6-619B-53D5-44791AC0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11119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al, Canyon enthält.&#10;&#10;Automatisch generierte Beschreibung">
            <a:extLst>
              <a:ext uri="{FF2B5EF4-FFF2-40B4-BE49-F238E27FC236}">
                <a16:creationId xmlns:a16="http://schemas.microsoft.com/office/drawing/2014/main" id="{46BEC53F-7EEF-1F9E-2CB8-A384C5010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854"/>
            <a:ext cx="12192000" cy="608547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91ECBB4-EF98-53CF-7C14-91952989DF84}"/>
              </a:ext>
            </a:extLst>
          </p:cNvPr>
          <p:cNvSpPr txBox="1"/>
          <p:nvPr/>
        </p:nvSpPr>
        <p:spPr>
          <a:xfrm>
            <a:off x="-45719" y="6575331"/>
            <a:ext cx="4761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>
                    <a:lumMod val="65000"/>
                  </a:schemeClr>
                </a:solidFill>
              </a:rPr>
              <a:t>© Peter McBride/National Geographic Creative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86DBD2-1BCF-C7BC-9400-0DF3A7FCB8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8142" y="1431386"/>
            <a:ext cx="5956891" cy="312405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2B304E-892E-05F2-3E58-B0571FD9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11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D6AE91-E67C-669C-77DD-F7221CCF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201827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3C82F-55C2-E8C6-F821-61930D1B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5795D-6AE7-79B1-354B-773441872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[1]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Carlowicz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M. (2022): Lake Mead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Keeps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Dopping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Published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NASA Earth Observatory. https://earthobservatory.nasa.gov/images/150111/lake-mead-keeps-dropping [20.11.2022]. 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[2]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Czachor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E. M. (2022): Lake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Mead’s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water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level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never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been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lower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Here’s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Published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CBS News. https://www.cbsnews.com/news/lake-mead-water-level-historic-low-drought-heres-what-that-means/ [28.11.2022]. 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[3]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Javaheri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P. et al. (2021): The shocking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behind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Lake Mead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drought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crisis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Published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CNN. https://edition.cnn.com/2021/06/17/us/lake-mead-drought-water-shortage-climate/index.html [28.11.2022]. 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[4] Lawrence, J.,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MacDonnell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E. (2021)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Colorado River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Basin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In:</a:t>
            </a:r>
            <a:r>
              <a:rPr lang="de-D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Waters and </a:t>
            </a:r>
            <a:r>
              <a:rPr lang="de-D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de-D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Rights, Lexis-Nexus, CORB-1, 2021, </a:t>
            </a:r>
            <a:r>
              <a:rPr lang="de-D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de-D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 SSRN: 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https://ssrn.com/abstract=3780342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[5] National Park Service (Hrsg.) (2017): Lake Mead.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Water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Use. The Journey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Drop. https://www.nps.gov/lake/learn/water-use.htm [28.11.2022]. 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[6] Pratt, S. E. (2022):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Taking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Stock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Rocky Mountain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Snowpack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Published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NASA Earth Observatory. https://earthobservatory.nasa.gov/images/149779/taking-stock-of-rocky-mountain-snowpack [21.11.2022]. 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[7] Spiegel Wissenschaft (Hrsg.) (2022): See im Abwärtsstrudel. Satellitenbild der Woche. https://www.spiegel.de/wissenschaft/weltall/lake-mead-im-abwaertsstrudel-satellitenbild-der-woche-a-63db7849-b5ac-479d-b7f7-f281cbc1fbca [25.11.2022]. 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[8] USGS (Hrsg.) (o. J.)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Bathtub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Ring. https://eros.usgs.gov/media-gallery/earthshot/bathtub-ring [23.11.2022].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EB90F9-8BE9-05BD-CA6E-3A2A2D02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721183-64FE-27AE-753D-F7A28420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378142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Berg, Natur, Wasser, Tal enthält.&#10;&#10;Automatisch generierte Beschreibung">
            <a:extLst>
              <a:ext uri="{FF2B5EF4-FFF2-40B4-BE49-F238E27FC236}">
                <a16:creationId xmlns:a16="http://schemas.microsoft.com/office/drawing/2014/main" id="{2FE24859-1433-A630-B34A-8887F032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61"/>
          <a:stretch/>
        </p:blipFill>
        <p:spPr>
          <a:xfrm>
            <a:off x="0" y="526523"/>
            <a:ext cx="12192000" cy="5799855"/>
          </a:xfr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62887D1-E02E-BD34-0791-2B7602FE6DFF}"/>
              </a:ext>
            </a:extLst>
          </p:cNvPr>
          <p:cNvSpPr txBox="1"/>
          <p:nvPr/>
        </p:nvSpPr>
        <p:spPr>
          <a:xfrm>
            <a:off x="5936342" y="5080000"/>
            <a:ext cx="4513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cap="small" dirty="0">
                <a:solidFill>
                  <a:schemeClr val="bg1"/>
                </a:solidFill>
              </a:rPr>
              <a:t>Lake Mead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CCD87F-8728-7AD4-0B56-041CEEA3C2E0}"/>
              </a:ext>
            </a:extLst>
          </p:cNvPr>
          <p:cNvSpPr txBox="1"/>
          <p:nvPr/>
        </p:nvSpPr>
        <p:spPr>
          <a:xfrm>
            <a:off x="11440" y="6549232"/>
            <a:ext cx="6097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/>
              <a:t>© </a:t>
            </a:r>
            <a:r>
              <a:rPr lang="de-DE" dirty="0" err="1"/>
              <a:t>jmichaelmedia</a:t>
            </a:r>
            <a:r>
              <a:rPr lang="de-DE" dirty="0"/>
              <a:t>/ Getty </a:t>
            </a:r>
            <a:r>
              <a:rPr lang="de-DE" dirty="0" err="1"/>
              <a:t>images</a:t>
            </a:r>
            <a:endParaRPr lang="de-DE" dirty="0"/>
          </a:p>
        </p:txBody>
      </p:sp>
      <p:pic>
        <p:nvPicPr>
          <p:cNvPr id="4" name="Grafik 3" descr="Ein Bild, das Skulptur enthält.&#10;&#10;Automatisch generierte Beschreibung">
            <a:extLst>
              <a:ext uri="{FF2B5EF4-FFF2-40B4-BE49-F238E27FC236}">
                <a16:creationId xmlns:a16="http://schemas.microsoft.com/office/drawing/2014/main" id="{35C2491E-6EDE-A557-83ED-A72F8BD3A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9" y="3570514"/>
            <a:ext cx="798285" cy="79828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EAF4A07-71E8-29F7-5CAF-703FE6B3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F548D6-3502-E44A-B141-AF42488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32919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91E3400-23C3-6C7C-0C80-2788127E1833}"/>
              </a:ext>
            </a:extLst>
          </p:cNvPr>
          <p:cNvGrpSpPr/>
          <p:nvPr/>
        </p:nvGrpSpPr>
        <p:grpSpPr>
          <a:xfrm>
            <a:off x="628358" y="3648505"/>
            <a:ext cx="2410856" cy="1088866"/>
            <a:chOff x="940490" y="1105694"/>
            <a:chExt cx="2410856" cy="1088866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D608FB65-B179-B65D-1169-9E464F8C5F95}"/>
                </a:ext>
              </a:extLst>
            </p:cNvPr>
            <p:cNvSpPr/>
            <p:nvPr/>
          </p:nvSpPr>
          <p:spPr>
            <a:xfrm>
              <a:off x="940490" y="1192096"/>
              <a:ext cx="2293034" cy="1002464"/>
            </a:xfrm>
            <a:prstGeom prst="roundRect">
              <a:avLst/>
            </a:prstGeom>
            <a:solidFill>
              <a:srgbClr val="A9E0FF"/>
            </a:solidFill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039BA5E-AA7C-3DD9-D720-334E29161FB7}"/>
                </a:ext>
              </a:extLst>
            </p:cNvPr>
            <p:cNvSpPr txBox="1"/>
            <p:nvPr/>
          </p:nvSpPr>
          <p:spPr>
            <a:xfrm>
              <a:off x="1048051" y="1105694"/>
              <a:ext cx="22930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5300" dirty="0">
                  <a:latin typeface="Rockwell Nova Extra Bold" panose="020B0604020202020204" pitchFamily="18" charset="0"/>
                </a:rPr>
                <a:t>Was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4341B88-59A4-A79F-53A1-1F2E1EDC621F}"/>
                </a:ext>
              </a:extLst>
            </p:cNvPr>
            <p:cNvSpPr txBox="1"/>
            <p:nvPr/>
          </p:nvSpPr>
          <p:spPr>
            <a:xfrm>
              <a:off x="1058312" y="1774877"/>
              <a:ext cx="2293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Sind diese Ränder?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C6CF27F-ADB6-5C52-2C2C-7F05EF7A3443}"/>
              </a:ext>
            </a:extLst>
          </p:cNvPr>
          <p:cNvGrpSpPr/>
          <p:nvPr/>
        </p:nvGrpSpPr>
        <p:grpSpPr>
          <a:xfrm>
            <a:off x="7406784" y="575813"/>
            <a:ext cx="2846063" cy="1011492"/>
            <a:chOff x="940490" y="1183068"/>
            <a:chExt cx="2846063" cy="1011492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D3DE8FCF-7CAB-451D-12B9-7D6BD00DBCEE}"/>
                </a:ext>
              </a:extLst>
            </p:cNvPr>
            <p:cNvSpPr/>
            <p:nvPr/>
          </p:nvSpPr>
          <p:spPr>
            <a:xfrm>
              <a:off x="940490" y="1192096"/>
              <a:ext cx="2578778" cy="1002464"/>
            </a:xfrm>
            <a:prstGeom prst="roundRect">
              <a:avLst/>
            </a:prstGeom>
            <a:solidFill>
              <a:srgbClr val="75A0BC"/>
            </a:solidFill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10BEBFF-378F-4145-B812-6515CF506D3B}"/>
                </a:ext>
              </a:extLst>
            </p:cNvPr>
            <p:cNvSpPr txBox="1"/>
            <p:nvPr/>
          </p:nvSpPr>
          <p:spPr>
            <a:xfrm>
              <a:off x="1048050" y="1183068"/>
              <a:ext cx="27385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>
                  <a:latin typeface="Rockwell Nova Extra Bold" panose="020B0604020202020204" pitchFamily="18" charset="0"/>
                </a:rPr>
                <a:t>Wieso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3CF5872-687A-E243-B586-B12479274E87}"/>
                </a:ext>
              </a:extLst>
            </p:cNvPr>
            <p:cNvSpPr txBox="1"/>
            <p:nvPr/>
          </p:nvSpPr>
          <p:spPr>
            <a:xfrm>
              <a:off x="1058312" y="1774877"/>
              <a:ext cx="2636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Kommen sie zustande?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B15A4DD-845C-871D-E62B-4D6CB01DDE04}"/>
              </a:ext>
            </a:extLst>
          </p:cNvPr>
          <p:cNvGrpSpPr/>
          <p:nvPr/>
        </p:nvGrpSpPr>
        <p:grpSpPr>
          <a:xfrm>
            <a:off x="8609570" y="2881163"/>
            <a:ext cx="2954072" cy="1314527"/>
            <a:chOff x="940489" y="1105694"/>
            <a:chExt cx="2630515" cy="1138773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E728F27D-70D0-DD72-2EB4-54E131EF1951}"/>
                </a:ext>
              </a:extLst>
            </p:cNvPr>
            <p:cNvSpPr/>
            <p:nvPr/>
          </p:nvSpPr>
          <p:spPr>
            <a:xfrm>
              <a:off x="940489" y="1192096"/>
              <a:ext cx="2452913" cy="10024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84D58C0-555B-395E-B141-47A75D888A7D}"/>
                </a:ext>
              </a:extLst>
            </p:cNvPr>
            <p:cNvSpPr txBox="1"/>
            <p:nvPr/>
          </p:nvSpPr>
          <p:spPr>
            <a:xfrm>
              <a:off x="1048050" y="1105694"/>
              <a:ext cx="252295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700" dirty="0">
                  <a:latin typeface="Rockwell Nova Extra Bold" panose="020B0604020202020204" pitchFamily="18" charset="0"/>
                </a:rPr>
                <a:t>Was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FCFC907-DB29-1653-848F-763DA20B748E}"/>
                </a:ext>
              </a:extLst>
            </p:cNvPr>
            <p:cNvSpPr txBox="1"/>
            <p:nvPr/>
          </p:nvSpPr>
          <p:spPr>
            <a:xfrm>
              <a:off x="1058312" y="1774877"/>
              <a:ext cx="2512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Haben sie zu bedeuten?</a:t>
              </a:r>
            </a:p>
          </p:txBody>
        </p:sp>
      </p:grp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DAFCDD2-C342-18A2-800A-A005C7B52772}"/>
              </a:ext>
            </a:extLst>
          </p:cNvPr>
          <p:cNvSpPr/>
          <p:nvPr/>
        </p:nvSpPr>
        <p:spPr>
          <a:xfrm>
            <a:off x="1071110" y="978484"/>
            <a:ext cx="4184509" cy="747608"/>
          </a:xfrm>
          <a:prstGeom prst="roundRect">
            <a:avLst/>
          </a:prstGeom>
          <a:solidFill>
            <a:srgbClr val="FDCFCF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  <a:latin typeface="Rockwell Nova Extra Bold" panose="020B0604020202020204" pitchFamily="18" charset="0"/>
              </a:rPr>
              <a:t>Probleme?</a:t>
            </a:r>
            <a:endParaRPr lang="de-DE" sz="800" dirty="0">
              <a:solidFill>
                <a:sysClr val="windowText" lastClr="000000"/>
              </a:solidFill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40904E69-86CF-CB31-375E-99C2744DE695}"/>
              </a:ext>
            </a:extLst>
          </p:cNvPr>
          <p:cNvSpPr/>
          <p:nvPr/>
        </p:nvSpPr>
        <p:spPr>
          <a:xfrm>
            <a:off x="3890615" y="4157866"/>
            <a:ext cx="2919412" cy="971550"/>
          </a:xfrm>
          <a:custGeom>
            <a:avLst/>
            <a:gdLst>
              <a:gd name="connsiteX0" fmla="*/ 0 w 2919412"/>
              <a:gd name="connsiteY0" fmla="*/ 738188 h 971550"/>
              <a:gd name="connsiteX1" fmla="*/ 47625 w 2919412"/>
              <a:gd name="connsiteY1" fmla="*/ 457200 h 971550"/>
              <a:gd name="connsiteX2" fmla="*/ 2600325 w 2919412"/>
              <a:gd name="connsiteY2" fmla="*/ 204788 h 971550"/>
              <a:gd name="connsiteX3" fmla="*/ 2738437 w 2919412"/>
              <a:gd name="connsiteY3" fmla="*/ 0 h 971550"/>
              <a:gd name="connsiteX4" fmla="*/ 2857500 w 2919412"/>
              <a:gd name="connsiteY4" fmla="*/ 57150 h 971550"/>
              <a:gd name="connsiteX5" fmla="*/ 2919412 w 2919412"/>
              <a:gd name="connsiteY5" fmla="*/ 342900 h 971550"/>
              <a:gd name="connsiteX6" fmla="*/ 2052637 w 2919412"/>
              <a:gd name="connsiteY6" fmla="*/ 904875 h 971550"/>
              <a:gd name="connsiteX7" fmla="*/ 395287 w 2919412"/>
              <a:gd name="connsiteY7" fmla="*/ 971550 h 971550"/>
              <a:gd name="connsiteX8" fmla="*/ 0 w 2919412"/>
              <a:gd name="connsiteY8" fmla="*/ 738188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412" h="971550">
                <a:moveTo>
                  <a:pt x="0" y="738188"/>
                </a:moveTo>
                <a:lnTo>
                  <a:pt x="47625" y="457200"/>
                </a:lnTo>
                <a:lnTo>
                  <a:pt x="2600325" y="204788"/>
                </a:lnTo>
                <a:lnTo>
                  <a:pt x="2738437" y="0"/>
                </a:lnTo>
                <a:lnTo>
                  <a:pt x="2857500" y="57150"/>
                </a:lnTo>
                <a:lnTo>
                  <a:pt x="2919412" y="342900"/>
                </a:lnTo>
                <a:lnTo>
                  <a:pt x="2052637" y="904875"/>
                </a:lnTo>
                <a:lnTo>
                  <a:pt x="395287" y="971550"/>
                </a:lnTo>
                <a:lnTo>
                  <a:pt x="0" y="73818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2F38A466-1FAA-381C-1250-BB12AF4DB5CC}"/>
              </a:ext>
            </a:extLst>
          </p:cNvPr>
          <p:cNvSpPr/>
          <p:nvPr/>
        </p:nvSpPr>
        <p:spPr>
          <a:xfrm>
            <a:off x="3890615" y="4157866"/>
            <a:ext cx="2919412" cy="971550"/>
          </a:xfrm>
          <a:custGeom>
            <a:avLst/>
            <a:gdLst>
              <a:gd name="connsiteX0" fmla="*/ 0 w 2919412"/>
              <a:gd name="connsiteY0" fmla="*/ 738188 h 971550"/>
              <a:gd name="connsiteX1" fmla="*/ 47625 w 2919412"/>
              <a:gd name="connsiteY1" fmla="*/ 457200 h 971550"/>
              <a:gd name="connsiteX2" fmla="*/ 2600325 w 2919412"/>
              <a:gd name="connsiteY2" fmla="*/ 204788 h 971550"/>
              <a:gd name="connsiteX3" fmla="*/ 2738437 w 2919412"/>
              <a:gd name="connsiteY3" fmla="*/ 0 h 971550"/>
              <a:gd name="connsiteX4" fmla="*/ 2857500 w 2919412"/>
              <a:gd name="connsiteY4" fmla="*/ 57150 h 971550"/>
              <a:gd name="connsiteX5" fmla="*/ 2919412 w 2919412"/>
              <a:gd name="connsiteY5" fmla="*/ 342900 h 971550"/>
              <a:gd name="connsiteX6" fmla="*/ 2052637 w 2919412"/>
              <a:gd name="connsiteY6" fmla="*/ 904875 h 971550"/>
              <a:gd name="connsiteX7" fmla="*/ 395287 w 2919412"/>
              <a:gd name="connsiteY7" fmla="*/ 971550 h 971550"/>
              <a:gd name="connsiteX8" fmla="*/ 0 w 2919412"/>
              <a:gd name="connsiteY8" fmla="*/ 738188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412" h="971550">
                <a:moveTo>
                  <a:pt x="0" y="738188"/>
                </a:moveTo>
                <a:lnTo>
                  <a:pt x="47625" y="457200"/>
                </a:lnTo>
                <a:lnTo>
                  <a:pt x="2600325" y="204788"/>
                </a:lnTo>
                <a:lnTo>
                  <a:pt x="2738437" y="0"/>
                </a:lnTo>
                <a:lnTo>
                  <a:pt x="2857500" y="57150"/>
                </a:lnTo>
                <a:lnTo>
                  <a:pt x="2919412" y="342900"/>
                </a:lnTo>
                <a:lnTo>
                  <a:pt x="2052637" y="904875"/>
                </a:lnTo>
                <a:lnTo>
                  <a:pt x="395287" y="971550"/>
                </a:lnTo>
                <a:lnTo>
                  <a:pt x="0" y="73818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 descr="Ein Bild, das Pfeil enthält.&#10;&#10;Automatisch generierte Beschreibung">
            <a:extLst>
              <a:ext uri="{FF2B5EF4-FFF2-40B4-BE49-F238E27FC236}">
                <a16:creationId xmlns:a16="http://schemas.microsoft.com/office/drawing/2014/main" id="{84162C1A-193A-873D-CA5D-ADE5DDB75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6700" y="3368330"/>
            <a:ext cx="4498599" cy="2876843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D930ADD-0CBA-758A-BD46-430DADFFBAB4}"/>
              </a:ext>
            </a:extLst>
          </p:cNvPr>
          <p:cNvGrpSpPr/>
          <p:nvPr/>
        </p:nvGrpSpPr>
        <p:grpSpPr>
          <a:xfrm>
            <a:off x="4610193" y="2367212"/>
            <a:ext cx="2286000" cy="2181665"/>
            <a:chOff x="4594666" y="2635296"/>
            <a:chExt cx="2286000" cy="2181665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AA068A9-8A22-07F9-0109-D1C89E201501}"/>
                </a:ext>
              </a:extLst>
            </p:cNvPr>
            <p:cNvGrpSpPr/>
            <p:nvPr/>
          </p:nvGrpSpPr>
          <p:grpSpPr>
            <a:xfrm>
              <a:off x="4594666" y="2635296"/>
              <a:ext cx="2286000" cy="2181665"/>
              <a:chOff x="1343466" y="2838496"/>
              <a:chExt cx="2286000" cy="2181665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C375638-AC97-EE3F-5F07-F92CB949F7FC}"/>
                  </a:ext>
                </a:extLst>
              </p:cNvPr>
              <p:cNvSpPr/>
              <p:nvPr/>
            </p:nvSpPr>
            <p:spPr>
              <a:xfrm>
                <a:off x="1381125" y="4764881"/>
                <a:ext cx="638175" cy="154782"/>
              </a:xfrm>
              <a:custGeom>
                <a:avLst/>
                <a:gdLst>
                  <a:gd name="connsiteX0" fmla="*/ 0 w 638175"/>
                  <a:gd name="connsiteY0" fmla="*/ 28575 h 154782"/>
                  <a:gd name="connsiteX1" fmla="*/ 83344 w 638175"/>
                  <a:gd name="connsiteY1" fmla="*/ 0 h 154782"/>
                  <a:gd name="connsiteX2" fmla="*/ 638175 w 638175"/>
                  <a:gd name="connsiteY2" fmla="*/ 2382 h 154782"/>
                  <a:gd name="connsiteX3" fmla="*/ 590550 w 638175"/>
                  <a:gd name="connsiteY3" fmla="*/ 88107 h 154782"/>
                  <a:gd name="connsiteX4" fmla="*/ 33338 w 638175"/>
                  <a:gd name="connsiteY4" fmla="*/ 154782 h 154782"/>
                  <a:gd name="connsiteX5" fmla="*/ 0 w 638175"/>
                  <a:gd name="connsiteY5" fmla="*/ 28575 h 154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175" h="154782">
                    <a:moveTo>
                      <a:pt x="0" y="28575"/>
                    </a:moveTo>
                    <a:lnTo>
                      <a:pt x="83344" y="0"/>
                    </a:lnTo>
                    <a:lnTo>
                      <a:pt x="638175" y="2382"/>
                    </a:lnTo>
                    <a:lnTo>
                      <a:pt x="590550" y="88107"/>
                    </a:lnTo>
                    <a:lnTo>
                      <a:pt x="33338" y="154782"/>
                    </a:lnTo>
                    <a:cubicBezTo>
                      <a:pt x="34132" y="103188"/>
                      <a:pt x="34925" y="51594"/>
                      <a:pt x="0" y="28575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D2B0259E-BF11-34DE-02AE-0DE728FC4098}"/>
                  </a:ext>
                </a:extLst>
              </p:cNvPr>
              <p:cNvSpPr/>
              <p:nvPr/>
            </p:nvSpPr>
            <p:spPr>
              <a:xfrm>
                <a:off x="2942784" y="4762500"/>
                <a:ext cx="638175" cy="154782"/>
              </a:xfrm>
              <a:custGeom>
                <a:avLst/>
                <a:gdLst>
                  <a:gd name="connsiteX0" fmla="*/ 0 w 638175"/>
                  <a:gd name="connsiteY0" fmla="*/ 28575 h 154782"/>
                  <a:gd name="connsiteX1" fmla="*/ 83344 w 638175"/>
                  <a:gd name="connsiteY1" fmla="*/ 0 h 154782"/>
                  <a:gd name="connsiteX2" fmla="*/ 638175 w 638175"/>
                  <a:gd name="connsiteY2" fmla="*/ 2382 h 154782"/>
                  <a:gd name="connsiteX3" fmla="*/ 590550 w 638175"/>
                  <a:gd name="connsiteY3" fmla="*/ 88107 h 154782"/>
                  <a:gd name="connsiteX4" fmla="*/ 33338 w 638175"/>
                  <a:gd name="connsiteY4" fmla="*/ 154782 h 154782"/>
                  <a:gd name="connsiteX5" fmla="*/ 0 w 638175"/>
                  <a:gd name="connsiteY5" fmla="*/ 28575 h 154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175" h="154782">
                    <a:moveTo>
                      <a:pt x="0" y="28575"/>
                    </a:moveTo>
                    <a:lnTo>
                      <a:pt x="83344" y="0"/>
                    </a:lnTo>
                    <a:lnTo>
                      <a:pt x="638175" y="2382"/>
                    </a:lnTo>
                    <a:lnTo>
                      <a:pt x="590550" y="88107"/>
                    </a:lnTo>
                    <a:lnTo>
                      <a:pt x="33338" y="154782"/>
                    </a:lnTo>
                    <a:cubicBezTo>
                      <a:pt x="34132" y="103188"/>
                      <a:pt x="34925" y="51594"/>
                      <a:pt x="0" y="28575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C627965F-6A9B-7A9D-3CB0-2358933CED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423"/>
              <a:stretch/>
            </p:blipFill>
            <p:spPr>
              <a:xfrm>
                <a:off x="1343466" y="2838496"/>
                <a:ext cx="2286000" cy="2181665"/>
              </a:xfrm>
              <a:prstGeom prst="rect">
                <a:avLst/>
              </a:prstGeom>
            </p:spPr>
          </p:pic>
        </p:grp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4671ACAD-FAE0-7FD5-64C9-77616D982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5344481" y="3941601"/>
              <a:ext cx="781056" cy="438153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43B2B1A8-4AEB-1B36-704F-FBDB6C7842EA}"/>
              </a:ext>
            </a:extLst>
          </p:cNvPr>
          <p:cNvSpPr txBox="1"/>
          <p:nvPr/>
        </p:nvSpPr>
        <p:spPr>
          <a:xfrm>
            <a:off x="7748784" y="5780319"/>
            <a:ext cx="2504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/>
              <a:t>©</a:t>
            </a:r>
            <a:r>
              <a:rPr lang="de-DE" dirty="0" err="1"/>
              <a:t>Stylo</a:t>
            </a:r>
            <a:r>
              <a:rPr lang="de-DE" dirty="0"/>
              <a:t>-o-Mat-Design / Adobe Stock</a:t>
            </a:r>
          </a:p>
          <a:p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DA5A50A-4891-6EF9-7BB0-3F6E373C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9316AC-8945-C8E5-390B-B1086D73E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381007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17A04-DFDC-B52E-A08C-5117C4422E9D}"/>
              </a:ext>
            </a:extLst>
          </p:cNvPr>
          <p:cNvSpPr txBox="1">
            <a:spLocks/>
          </p:cNvSpPr>
          <p:nvPr/>
        </p:nvSpPr>
        <p:spPr>
          <a:xfrm>
            <a:off x="420188" y="124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/>
              <a:t>Einflussfaktoren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697201-CA5E-AC1F-BE86-E78A6B59A3CF}"/>
              </a:ext>
            </a:extLst>
          </p:cNvPr>
          <p:cNvGrpSpPr/>
          <p:nvPr/>
        </p:nvGrpSpPr>
        <p:grpSpPr>
          <a:xfrm>
            <a:off x="4179331" y="4193251"/>
            <a:ext cx="4498599" cy="3881787"/>
            <a:chOff x="579973" y="2834670"/>
            <a:chExt cx="4498599" cy="3881787"/>
          </a:xfrm>
        </p:grpSpPr>
        <p:pic>
          <p:nvPicPr>
            <p:cNvPr id="21" name="Grafik 20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6729CAB6-E88F-0065-8900-E9302764B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973" y="3839614"/>
              <a:ext cx="4498599" cy="2876843"/>
            </a:xfrm>
            <a:prstGeom prst="rect">
              <a:avLst/>
            </a:prstGeom>
          </p:spPr>
        </p:pic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20550A8A-42BD-AE07-D125-CD48A0579147}"/>
                </a:ext>
              </a:extLst>
            </p:cNvPr>
            <p:cNvGrpSpPr/>
            <p:nvPr/>
          </p:nvGrpSpPr>
          <p:grpSpPr>
            <a:xfrm>
              <a:off x="1654040" y="2834670"/>
              <a:ext cx="2286000" cy="2181665"/>
              <a:chOff x="4145449" y="4389587"/>
              <a:chExt cx="2286000" cy="2181665"/>
            </a:xfrm>
          </p:grpSpPr>
          <p:grpSp>
            <p:nvGrpSpPr>
              <p:cNvPr id="3" name="Gruppieren 2">
                <a:extLst>
                  <a:ext uri="{FF2B5EF4-FFF2-40B4-BE49-F238E27FC236}">
                    <a16:creationId xmlns:a16="http://schemas.microsoft.com/office/drawing/2014/main" id="{6E2C88E8-915B-6663-7DAD-D8C49801C32B}"/>
                  </a:ext>
                </a:extLst>
              </p:cNvPr>
              <p:cNvGrpSpPr/>
              <p:nvPr/>
            </p:nvGrpSpPr>
            <p:grpSpPr>
              <a:xfrm>
                <a:off x="4145449" y="4389587"/>
                <a:ext cx="2286000" cy="2181665"/>
                <a:chOff x="1343466" y="2838496"/>
                <a:chExt cx="2286000" cy="2181665"/>
              </a:xfrm>
            </p:grpSpPr>
            <p:sp>
              <p:nvSpPr>
                <p:cNvPr id="4" name="Freihandform: Form 3">
                  <a:extLst>
                    <a:ext uri="{FF2B5EF4-FFF2-40B4-BE49-F238E27FC236}">
                      <a16:creationId xmlns:a16="http://schemas.microsoft.com/office/drawing/2014/main" id="{081C59C3-7302-0832-28B3-2F9DF68EBDED}"/>
                    </a:ext>
                  </a:extLst>
                </p:cNvPr>
                <p:cNvSpPr/>
                <p:nvPr/>
              </p:nvSpPr>
              <p:spPr>
                <a:xfrm>
                  <a:off x="1381125" y="4764881"/>
                  <a:ext cx="638175" cy="154782"/>
                </a:xfrm>
                <a:custGeom>
                  <a:avLst/>
                  <a:gdLst>
                    <a:gd name="connsiteX0" fmla="*/ 0 w 638175"/>
                    <a:gd name="connsiteY0" fmla="*/ 28575 h 154782"/>
                    <a:gd name="connsiteX1" fmla="*/ 83344 w 638175"/>
                    <a:gd name="connsiteY1" fmla="*/ 0 h 154782"/>
                    <a:gd name="connsiteX2" fmla="*/ 638175 w 638175"/>
                    <a:gd name="connsiteY2" fmla="*/ 2382 h 154782"/>
                    <a:gd name="connsiteX3" fmla="*/ 590550 w 638175"/>
                    <a:gd name="connsiteY3" fmla="*/ 88107 h 154782"/>
                    <a:gd name="connsiteX4" fmla="*/ 33338 w 638175"/>
                    <a:gd name="connsiteY4" fmla="*/ 154782 h 154782"/>
                    <a:gd name="connsiteX5" fmla="*/ 0 w 638175"/>
                    <a:gd name="connsiteY5" fmla="*/ 28575 h 154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8175" h="154782">
                      <a:moveTo>
                        <a:pt x="0" y="28575"/>
                      </a:moveTo>
                      <a:lnTo>
                        <a:pt x="83344" y="0"/>
                      </a:lnTo>
                      <a:lnTo>
                        <a:pt x="638175" y="2382"/>
                      </a:lnTo>
                      <a:lnTo>
                        <a:pt x="590550" y="88107"/>
                      </a:lnTo>
                      <a:lnTo>
                        <a:pt x="33338" y="154782"/>
                      </a:lnTo>
                      <a:cubicBezTo>
                        <a:pt x="34132" y="103188"/>
                        <a:pt x="34925" y="51594"/>
                        <a:pt x="0" y="28575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" name="Freihandform: Form 4">
                  <a:extLst>
                    <a:ext uri="{FF2B5EF4-FFF2-40B4-BE49-F238E27FC236}">
                      <a16:creationId xmlns:a16="http://schemas.microsoft.com/office/drawing/2014/main" id="{2BDC7760-0C3E-EE81-0750-8FD321C3779F}"/>
                    </a:ext>
                  </a:extLst>
                </p:cNvPr>
                <p:cNvSpPr/>
                <p:nvPr/>
              </p:nvSpPr>
              <p:spPr>
                <a:xfrm>
                  <a:off x="2942784" y="4762500"/>
                  <a:ext cx="638175" cy="154782"/>
                </a:xfrm>
                <a:custGeom>
                  <a:avLst/>
                  <a:gdLst>
                    <a:gd name="connsiteX0" fmla="*/ 0 w 638175"/>
                    <a:gd name="connsiteY0" fmla="*/ 28575 h 154782"/>
                    <a:gd name="connsiteX1" fmla="*/ 83344 w 638175"/>
                    <a:gd name="connsiteY1" fmla="*/ 0 h 154782"/>
                    <a:gd name="connsiteX2" fmla="*/ 638175 w 638175"/>
                    <a:gd name="connsiteY2" fmla="*/ 2382 h 154782"/>
                    <a:gd name="connsiteX3" fmla="*/ 590550 w 638175"/>
                    <a:gd name="connsiteY3" fmla="*/ 88107 h 154782"/>
                    <a:gd name="connsiteX4" fmla="*/ 33338 w 638175"/>
                    <a:gd name="connsiteY4" fmla="*/ 154782 h 154782"/>
                    <a:gd name="connsiteX5" fmla="*/ 0 w 638175"/>
                    <a:gd name="connsiteY5" fmla="*/ 28575 h 154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8175" h="154782">
                      <a:moveTo>
                        <a:pt x="0" y="28575"/>
                      </a:moveTo>
                      <a:lnTo>
                        <a:pt x="83344" y="0"/>
                      </a:lnTo>
                      <a:lnTo>
                        <a:pt x="638175" y="2382"/>
                      </a:lnTo>
                      <a:lnTo>
                        <a:pt x="590550" y="88107"/>
                      </a:lnTo>
                      <a:lnTo>
                        <a:pt x="33338" y="154782"/>
                      </a:lnTo>
                      <a:cubicBezTo>
                        <a:pt x="34132" y="103188"/>
                        <a:pt x="34925" y="51594"/>
                        <a:pt x="0" y="28575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6" name="Grafik 5">
                  <a:extLst>
                    <a:ext uri="{FF2B5EF4-FFF2-40B4-BE49-F238E27FC236}">
                      <a16:creationId xmlns:a16="http://schemas.microsoft.com/office/drawing/2014/main" id="{B8526370-8D16-ED9C-7680-1998EA1D24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8423"/>
                <a:stretch/>
              </p:blipFill>
              <p:spPr>
                <a:xfrm>
                  <a:off x="1343466" y="2838496"/>
                  <a:ext cx="2286000" cy="2181665"/>
                </a:xfrm>
                <a:prstGeom prst="rect">
                  <a:avLst/>
                </a:prstGeom>
              </p:spPr>
            </p:pic>
          </p:grpSp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AD8BCC10-5F0A-8629-0192-512B1AFCC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4896932" y="5686614"/>
                <a:ext cx="781056" cy="43815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C08E71C-824E-130B-0916-8F88387CF54C}"/>
                      </a:ext>
                    </a:extLst>
                  </p14:cNvPr>
                  <p14:cNvContentPartPr/>
                  <p14:nvPr/>
                </p14:nvContentPartPr>
                <p14:xfrm>
                  <a:off x="5371274" y="5306838"/>
                  <a:ext cx="186120" cy="10620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C08E71C-824E-130B-0916-8F88387CF54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335634" y="5271198"/>
                    <a:ext cx="25776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65DEC0C8-BF57-7A9F-D9DE-081152CDB118}"/>
                      </a:ext>
                    </a:extLst>
                  </p14:cNvPr>
                  <p14:cNvContentPartPr/>
                  <p14:nvPr/>
                </p14:nvContentPartPr>
                <p14:xfrm>
                  <a:off x="4992554" y="5271558"/>
                  <a:ext cx="190800" cy="122040"/>
                </p14:xfrm>
              </p:contentPart>
            </mc:Choice>
            <mc:Fallback xmlns="">
              <p:pic>
                <p:nvPicPr>
                  <p:cNvPr id="16" name="Freihand 15">
                    <a:extLst>
                      <a:ext uri="{FF2B5EF4-FFF2-40B4-BE49-F238E27FC236}">
                        <a16:creationId xmlns:a16="http://schemas.microsoft.com/office/drawing/2014/main" id="{65DEC0C8-BF57-7A9F-D9DE-081152CDB11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56554" y="5235918"/>
                    <a:ext cx="262440" cy="193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6" name="Grafik 25" descr="Lichter an Silhouette">
            <a:extLst>
              <a:ext uri="{FF2B5EF4-FFF2-40B4-BE49-F238E27FC236}">
                <a16:creationId xmlns:a16="http://schemas.microsoft.com/office/drawing/2014/main" id="{AE9A42D8-E762-228E-A7AE-726DFBA92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285102">
            <a:off x="6943707" y="4489038"/>
            <a:ext cx="658851" cy="746383"/>
          </a:xfrm>
          <a:prstGeom prst="rect">
            <a:avLst/>
          </a:prstGeom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B4F2B8-5A81-26F4-8023-8F7376C18F49}"/>
              </a:ext>
            </a:extLst>
          </p:cNvPr>
          <p:cNvSpPr/>
          <p:nvPr/>
        </p:nvSpPr>
        <p:spPr>
          <a:xfrm>
            <a:off x="1932253" y="1993020"/>
            <a:ext cx="2197563" cy="596347"/>
          </a:xfrm>
          <a:prstGeom prst="roundRect">
            <a:avLst/>
          </a:prstGeom>
          <a:solidFill>
            <a:srgbClr val="A9E0FF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ysClr val="windowText" lastClr="000000"/>
                </a:solidFill>
              </a:rPr>
              <a:t>Pegelstand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BD913B3E-3CBA-819E-07CC-856230F5D495}"/>
              </a:ext>
            </a:extLst>
          </p:cNvPr>
          <p:cNvSpPr/>
          <p:nvPr/>
        </p:nvSpPr>
        <p:spPr>
          <a:xfrm>
            <a:off x="1330027" y="3261714"/>
            <a:ext cx="1858618" cy="596347"/>
          </a:xfrm>
          <a:prstGeom prst="roundRect">
            <a:avLst/>
          </a:prstGeom>
          <a:solidFill>
            <a:srgbClr val="FDCFCF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Rechtliche Lage</a:t>
            </a:r>
            <a:endParaRPr lang="de-DE" sz="105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A79EFACD-AC60-DE76-77CD-ED1B55518035}"/>
              </a:ext>
            </a:extLst>
          </p:cNvPr>
          <p:cNvSpPr/>
          <p:nvPr/>
        </p:nvSpPr>
        <p:spPr>
          <a:xfrm>
            <a:off x="823934" y="5586808"/>
            <a:ext cx="2536508" cy="596347"/>
          </a:xfrm>
          <a:prstGeom prst="roundRect">
            <a:avLst/>
          </a:prstGeom>
          <a:solidFill>
            <a:srgbClr val="A9E0FF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ysClr val="windowText" lastClr="000000"/>
                </a:solidFill>
              </a:rPr>
              <a:t>Bewässerung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0A0B620F-5072-5522-AD39-ED895E24297E}"/>
              </a:ext>
            </a:extLst>
          </p:cNvPr>
          <p:cNvSpPr/>
          <p:nvPr/>
        </p:nvSpPr>
        <p:spPr>
          <a:xfrm>
            <a:off x="7630047" y="3559888"/>
            <a:ext cx="2671702" cy="596347"/>
          </a:xfrm>
          <a:prstGeom prst="roundRect">
            <a:avLst/>
          </a:prstGeom>
          <a:solidFill>
            <a:srgbClr val="A9E0FF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ysClr val="windowText" lastClr="000000"/>
                </a:solidFill>
              </a:rPr>
              <a:t>Entwässerung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CA7FA729-0AEF-54E4-148C-9CB8C168633A}"/>
              </a:ext>
            </a:extLst>
          </p:cNvPr>
          <p:cNvSpPr/>
          <p:nvPr/>
        </p:nvSpPr>
        <p:spPr>
          <a:xfrm>
            <a:off x="4869640" y="3349155"/>
            <a:ext cx="1858618" cy="5963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ysClr val="windowText" lastClr="000000"/>
                </a:solidFill>
              </a:rPr>
              <a:t>Lage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3877E3A-9DBE-040D-26B0-2B8BEEF58336}"/>
              </a:ext>
            </a:extLst>
          </p:cNvPr>
          <p:cNvSpPr/>
          <p:nvPr/>
        </p:nvSpPr>
        <p:spPr>
          <a:xfrm>
            <a:off x="5259585" y="2142932"/>
            <a:ext cx="2601305" cy="55146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ysClr val="windowText" lastClr="000000"/>
                </a:solidFill>
              </a:rPr>
              <a:t>Wasserherkunft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9E4380B-9565-724F-6237-FDFE2B3FA219}"/>
              </a:ext>
            </a:extLst>
          </p:cNvPr>
          <p:cNvSpPr/>
          <p:nvPr/>
        </p:nvSpPr>
        <p:spPr>
          <a:xfrm>
            <a:off x="1502331" y="4411275"/>
            <a:ext cx="2601305" cy="551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ysClr val="windowText" lastClr="000000"/>
                </a:solidFill>
              </a:rPr>
              <a:t>Wasserverluste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44A18749-1DB7-2F39-EB85-7EE4693AFADB}"/>
              </a:ext>
            </a:extLst>
          </p:cNvPr>
          <p:cNvSpPr/>
          <p:nvPr/>
        </p:nvSpPr>
        <p:spPr>
          <a:xfrm>
            <a:off x="8865850" y="5120151"/>
            <a:ext cx="2671702" cy="596347"/>
          </a:xfrm>
          <a:prstGeom prst="roundRect">
            <a:avLst/>
          </a:prstGeom>
          <a:solidFill>
            <a:srgbClr val="FA8A8A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ysClr val="windowText" lastClr="000000"/>
                </a:solidFill>
              </a:rPr>
              <a:t>Klimawandel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0A394315-B190-657A-8C57-8984DB33638E}"/>
              </a:ext>
            </a:extLst>
          </p:cNvPr>
          <p:cNvSpPr/>
          <p:nvPr/>
        </p:nvSpPr>
        <p:spPr>
          <a:xfrm>
            <a:off x="9720767" y="2181074"/>
            <a:ext cx="1762218" cy="443947"/>
          </a:xfrm>
          <a:prstGeom prst="roundRect">
            <a:avLst/>
          </a:prstGeom>
          <a:solidFill>
            <a:srgbClr val="FDCFCF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Dürre</a:t>
            </a:r>
            <a:endParaRPr lang="de-DE" sz="1050" dirty="0">
              <a:solidFill>
                <a:sysClr val="windowText" lastClr="000000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99036D-78AA-325F-C2F3-351A71F5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4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FC21E95-7DE2-71A8-210E-F0C39511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170061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697201-CA5E-AC1F-BE86-E78A6B59A3CF}"/>
              </a:ext>
            </a:extLst>
          </p:cNvPr>
          <p:cNvGrpSpPr/>
          <p:nvPr/>
        </p:nvGrpSpPr>
        <p:grpSpPr>
          <a:xfrm>
            <a:off x="4179331" y="4193255"/>
            <a:ext cx="4498599" cy="3881787"/>
            <a:chOff x="579973" y="2834670"/>
            <a:chExt cx="4498599" cy="3881787"/>
          </a:xfrm>
        </p:grpSpPr>
        <p:pic>
          <p:nvPicPr>
            <p:cNvPr id="21" name="Grafik 20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6729CAB6-E88F-0065-8900-E9302764B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973" y="3839614"/>
              <a:ext cx="4498599" cy="2876843"/>
            </a:xfrm>
            <a:prstGeom prst="rect">
              <a:avLst/>
            </a:prstGeom>
          </p:spPr>
        </p:pic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20550A8A-42BD-AE07-D125-CD48A0579147}"/>
                </a:ext>
              </a:extLst>
            </p:cNvPr>
            <p:cNvGrpSpPr/>
            <p:nvPr/>
          </p:nvGrpSpPr>
          <p:grpSpPr>
            <a:xfrm>
              <a:off x="1654040" y="2834670"/>
              <a:ext cx="2286000" cy="2181665"/>
              <a:chOff x="4145449" y="4389587"/>
              <a:chExt cx="2286000" cy="2181665"/>
            </a:xfrm>
          </p:grpSpPr>
          <p:grpSp>
            <p:nvGrpSpPr>
              <p:cNvPr id="3" name="Gruppieren 2">
                <a:extLst>
                  <a:ext uri="{FF2B5EF4-FFF2-40B4-BE49-F238E27FC236}">
                    <a16:creationId xmlns:a16="http://schemas.microsoft.com/office/drawing/2014/main" id="{6E2C88E8-915B-6663-7DAD-D8C49801C32B}"/>
                  </a:ext>
                </a:extLst>
              </p:cNvPr>
              <p:cNvGrpSpPr/>
              <p:nvPr/>
            </p:nvGrpSpPr>
            <p:grpSpPr>
              <a:xfrm>
                <a:off x="4145449" y="4389587"/>
                <a:ext cx="2286000" cy="2181665"/>
                <a:chOff x="1343466" y="2838496"/>
                <a:chExt cx="2286000" cy="2181665"/>
              </a:xfrm>
            </p:grpSpPr>
            <p:sp>
              <p:nvSpPr>
                <p:cNvPr id="4" name="Freihandform: Form 3">
                  <a:extLst>
                    <a:ext uri="{FF2B5EF4-FFF2-40B4-BE49-F238E27FC236}">
                      <a16:creationId xmlns:a16="http://schemas.microsoft.com/office/drawing/2014/main" id="{081C59C3-7302-0832-28B3-2F9DF68EBDED}"/>
                    </a:ext>
                  </a:extLst>
                </p:cNvPr>
                <p:cNvSpPr/>
                <p:nvPr/>
              </p:nvSpPr>
              <p:spPr>
                <a:xfrm>
                  <a:off x="1381125" y="4764881"/>
                  <a:ext cx="638175" cy="154782"/>
                </a:xfrm>
                <a:custGeom>
                  <a:avLst/>
                  <a:gdLst>
                    <a:gd name="connsiteX0" fmla="*/ 0 w 638175"/>
                    <a:gd name="connsiteY0" fmla="*/ 28575 h 154782"/>
                    <a:gd name="connsiteX1" fmla="*/ 83344 w 638175"/>
                    <a:gd name="connsiteY1" fmla="*/ 0 h 154782"/>
                    <a:gd name="connsiteX2" fmla="*/ 638175 w 638175"/>
                    <a:gd name="connsiteY2" fmla="*/ 2382 h 154782"/>
                    <a:gd name="connsiteX3" fmla="*/ 590550 w 638175"/>
                    <a:gd name="connsiteY3" fmla="*/ 88107 h 154782"/>
                    <a:gd name="connsiteX4" fmla="*/ 33338 w 638175"/>
                    <a:gd name="connsiteY4" fmla="*/ 154782 h 154782"/>
                    <a:gd name="connsiteX5" fmla="*/ 0 w 638175"/>
                    <a:gd name="connsiteY5" fmla="*/ 28575 h 154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8175" h="154782">
                      <a:moveTo>
                        <a:pt x="0" y="28575"/>
                      </a:moveTo>
                      <a:lnTo>
                        <a:pt x="83344" y="0"/>
                      </a:lnTo>
                      <a:lnTo>
                        <a:pt x="638175" y="2382"/>
                      </a:lnTo>
                      <a:lnTo>
                        <a:pt x="590550" y="88107"/>
                      </a:lnTo>
                      <a:lnTo>
                        <a:pt x="33338" y="154782"/>
                      </a:lnTo>
                      <a:cubicBezTo>
                        <a:pt x="34132" y="103188"/>
                        <a:pt x="34925" y="51594"/>
                        <a:pt x="0" y="28575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" name="Freihandform: Form 4">
                  <a:extLst>
                    <a:ext uri="{FF2B5EF4-FFF2-40B4-BE49-F238E27FC236}">
                      <a16:creationId xmlns:a16="http://schemas.microsoft.com/office/drawing/2014/main" id="{2BDC7760-0C3E-EE81-0750-8FD321C3779F}"/>
                    </a:ext>
                  </a:extLst>
                </p:cNvPr>
                <p:cNvSpPr/>
                <p:nvPr/>
              </p:nvSpPr>
              <p:spPr>
                <a:xfrm>
                  <a:off x="2942784" y="4762500"/>
                  <a:ext cx="638175" cy="154782"/>
                </a:xfrm>
                <a:custGeom>
                  <a:avLst/>
                  <a:gdLst>
                    <a:gd name="connsiteX0" fmla="*/ 0 w 638175"/>
                    <a:gd name="connsiteY0" fmla="*/ 28575 h 154782"/>
                    <a:gd name="connsiteX1" fmla="*/ 83344 w 638175"/>
                    <a:gd name="connsiteY1" fmla="*/ 0 h 154782"/>
                    <a:gd name="connsiteX2" fmla="*/ 638175 w 638175"/>
                    <a:gd name="connsiteY2" fmla="*/ 2382 h 154782"/>
                    <a:gd name="connsiteX3" fmla="*/ 590550 w 638175"/>
                    <a:gd name="connsiteY3" fmla="*/ 88107 h 154782"/>
                    <a:gd name="connsiteX4" fmla="*/ 33338 w 638175"/>
                    <a:gd name="connsiteY4" fmla="*/ 154782 h 154782"/>
                    <a:gd name="connsiteX5" fmla="*/ 0 w 638175"/>
                    <a:gd name="connsiteY5" fmla="*/ 28575 h 154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8175" h="154782">
                      <a:moveTo>
                        <a:pt x="0" y="28575"/>
                      </a:moveTo>
                      <a:lnTo>
                        <a:pt x="83344" y="0"/>
                      </a:lnTo>
                      <a:lnTo>
                        <a:pt x="638175" y="2382"/>
                      </a:lnTo>
                      <a:lnTo>
                        <a:pt x="590550" y="88107"/>
                      </a:lnTo>
                      <a:lnTo>
                        <a:pt x="33338" y="154782"/>
                      </a:lnTo>
                      <a:cubicBezTo>
                        <a:pt x="34132" y="103188"/>
                        <a:pt x="34925" y="51594"/>
                        <a:pt x="0" y="28575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6" name="Grafik 5">
                  <a:extLst>
                    <a:ext uri="{FF2B5EF4-FFF2-40B4-BE49-F238E27FC236}">
                      <a16:creationId xmlns:a16="http://schemas.microsoft.com/office/drawing/2014/main" id="{B8526370-8D16-ED9C-7680-1998EA1D24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8423"/>
                <a:stretch/>
              </p:blipFill>
              <p:spPr>
                <a:xfrm>
                  <a:off x="1343466" y="2838496"/>
                  <a:ext cx="2286000" cy="2181665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C08E71C-824E-130B-0916-8F88387CF54C}"/>
                      </a:ext>
                    </a:extLst>
                  </p14:cNvPr>
                  <p14:cNvContentPartPr/>
                  <p14:nvPr/>
                </p14:nvContentPartPr>
                <p14:xfrm>
                  <a:off x="5371274" y="5306838"/>
                  <a:ext cx="186120" cy="10620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C08E71C-824E-130B-0916-8F88387CF54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335274" y="5270838"/>
                    <a:ext cx="25776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65DEC0C8-BF57-7A9F-D9DE-081152CDB118}"/>
                      </a:ext>
                    </a:extLst>
                  </p14:cNvPr>
                  <p14:cNvContentPartPr/>
                  <p14:nvPr/>
                </p14:nvContentPartPr>
                <p14:xfrm>
                  <a:off x="4992554" y="5271558"/>
                  <a:ext cx="190800" cy="122040"/>
                </p14:xfrm>
              </p:contentPart>
            </mc:Choice>
            <mc:Fallback xmlns="">
              <p:pic>
                <p:nvPicPr>
                  <p:cNvPr id="16" name="Freihand 15">
                    <a:extLst>
                      <a:ext uri="{FF2B5EF4-FFF2-40B4-BE49-F238E27FC236}">
                        <a16:creationId xmlns:a16="http://schemas.microsoft.com/office/drawing/2014/main" id="{65DEC0C8-BF57-7A9F-D9DE-081152CDB11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956554" y="5235451"/>
                    <a:ext cx="262440" cy="19389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B4F2B8-5A81-26F4-8023-8F7376C18F49}"/>
              </a:ext>
            </a:extLst>
          </p:cNvPr>
          <p:cNvSpPr/>
          <p:nvPr/>
        </p:nvSpPr>
        <p:spPr>
          <a:xfrm>
            <a:off x="1932253" y="1993020"/>
            <a:ext cx="2197563" cy="596347"/>
          </a:xfrm>
          <a:prstGeom prst="roundRect">
            <a:avLst/>
          </a:prstGeom>
          <a:solidFill>
            <a:srgbClr val="A9E0FF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ysClr val="windowText" lastClr="000000"/>
                </a:solidFill>
              </a:rPr>
              <a:t>Pegelstand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BD913B3E-3CBA-819E-07CC-856230F5D495}"/>
              </a:ext>
            </a:extLst>
          </p:cNvPr>
          <p:cNvSpPr/>
          <p:nvPr/>
        </p:nvSpPr>
        <p:spPr>
          <a:xfrm>
            <a:off x="1330027" y="3261714"/>
            <a:ext cx="1858618" cy="596347"/>
          </a:xfrm>
          <a:prstGeom prst="roundRect">
            <a:avLst/>
          </a:prstGeom>
          <a:solidFill>
            <a:srgbClr val="FDCFCF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Rechtliche Lage</a:t>
            </a:r>
            <a:endParaRPr lang="de-DE" sz="105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A79EFACD-AC60-DE76-77CD-ED1B55518035}"/>
              </a:ext>
            </a:extLst>
          </p:cNvPr>
          <p:cNvSpPr/>
          <p:nvPr/>
        </p:nvSpPr>
        <p:spPr>
          <a:xfrm>
            <a:off x="823934" y="5586808"/>
            <a:ext cx="2536508" cy="596347"/>
          </a:xfrm>
          <a:prstGeom prst="roundRect">
            <a:avLst/>
          </a:prstGeom>
          <a:solidFill>
            <a:srgbClr val="A9E0FF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ysClr val="windowText" lastClr="000000"/>
                </a:solidFill>
              </a:rPr>
              <a:t>Bewässerung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0A0B620F-5072-5522-AD39-ED895E24297E}"/>
              </a:ext>
            </a:extLst>
          </p:cNvPr>
          <p:cNvSpPr/>
          <p:nvPr/>
        </p:nvSpPr>
        <p:spPr>
          <a:xfrm>
            <a:off x="7630047" y="3559888"/>
            <a:ext cx="2671702" cy="596347"/>
          </a:xfrm>
          <a:prstGeom prst="roundRect">
            <a:avLst/>
          </a:prstGeom>
          <a:solidFill>
            <a:srgbClr val="A9E0FF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ysClr val="windowText" lastClr="000000"/>
                </a:solidFill>
              </a:rPr>
              <a:t>Entwässerung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CA7FA729-0AEF-54E4-148C-9CB8C168633A}"/>
              </a:ext>
            </a:extLst>
          </p:cNvPr>
          <p:cNvSpPr/>
          <p:nvPr/>
        </p:nvSpPr>
        <p:spPr>
          <a:xfrm>
            <a:off x="4869640" y="3349155"/>
            <a:ext cx="1858618" cy="5963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ysClr val="windowText" lastClr="000000"/>
                </a:solidFill>
              </a:rPr>
              <a:t>Lage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3877E3A-9DBE-040D-26B0-2B8BEEF58336}"/>
              </a:ext>
            </a:extLst>
          </p:cNvPr>
          <p:cNvSpPr/>
          <p:nvPr/>
        </p:nvSpPr>
        <p:spPr>
          <a:xfrm>
            <a:off x="5259585" y="2142932"/>
            <a:ext cx="2601305" cy="55146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ysClr val="windowText" lastClr="000000"/>
                </a:solidFill>
              </a:rPr>
              <a:t>Wasserherkunft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9E4380B-9565-724F-6237-FDFE2B3FA219}"/>
              </a:ext>
            </a:extLst>
          </p:cNvPr>
          <p:cNvSpPr/>
          <p:nvPr/>
        </p:nvSpPr>
        <p:spPr>
          <a:xfrm>
            <a:off x="1502331" y="4411275"/>
            <a:ext cx="2601305" cy="551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ysClr val="windowText" lastClr="000000"/>
                </a:solidFill>
              </a:rPr>
              <a:t>Wasserverluste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44A18749-1DB7-2F39-EB85-7EE4693AFADB}"/>
              </a:ext>
            </a:extLst>
          </p:cNvPr>
          <p:cNvSpPr/>
          <p:nvPr/>
        </p:nvSpPr>
        <p:spPr>
          <a:xfrm>
            <a:off x="8865850" y="5120151"/>
            <a:ext cx="2671702" cy="596347"/>
          </a:xfrm>
          <a:prstGeom prst="roundRect">
            <a:avLst/>
          </a:prstGeom>
          <a:solidFill>
            <a:srgbClr val="FA8A8A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ysClr val="windowText" lastClr="000000"/>
                </a:solidFill>
              </a:rPr>
              <a:t>Klimawandel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0A394315-B190-657A-8C57-8984DB33638E}"/>
              </a:ext>
            </a:extLst>
          </p:cNvPr>
          <p:cNvSpPr/>
          <p:nvPr/>
        </p:nvSpPr>
        <p:spPr>
          <a:xfrm>
            <a:off x="9720767" y="2181074"/>
            <a:ext cx="1762218" cy="443947"/>
          </a:xfrm>
          <a:prstGeom prst="roundRect">
            <a:avLst/>
          </a:prstGeom>
          <a:solidFill>
            <a:srgbClr val="FDCFCF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Dürre</a:t>
            </a:r>
            <a:endParaRPr lang="de-DE" sz="105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E59D3E52-B521-2487-0766-19D14FB5F491}"/>
                  </a:ext>
                </a:extLst>
              </p14:cNvPr>
              <p14:cNvContentPartPr/>
              <p14:nvPr/>
            </p14:nvContentPartPr>
            <p14:xfrm>
              <a:off x="745084" y="2026126"/>
              <a:ext cx="1084680" cy="35355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E59D3E52-B521-2487-0766-19D14FB5F4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7444" y="2008126"/>
                <a:ext cx="1120320" cy="35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6A3EA8BF-B903-FB25-412F-26EC484974A4}"/>
                  </a:ext>
                </a:extLst>
              </p14:cNvPr>
              <p14:cNvContentPartPr/>
              <p14:nvPr/>
            </p14:nvContentPartPr>
            <p14:xfrm>
              <a:off x="4233844" y="3984526"/>
              <a:ext cx="3261600" cy="67284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6A3EA8BF-B903-FB25-412F-26EC484974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15844" y="3966886"/>
                <a:ext cx="329724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2102F69C-8867-7813-E935-426984AA5DDF}"/>
                  </a:ext>
                </a:extLst>
              </p14:cNvPr>
              <p14:cNvContentPartPr/>
              <p14:nvPr/>
            </p14:nvContentPartPr>
            <p14:xfrm>
              <a:off x="3419884" y="4406806"/>
              <a:ext cx="5365440" cy="14601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2102F69C-8867-7813-E935-426984AA5D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02244" y="4389166"/>
                <a:ext cx="5401080" cy="14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CB9C1813-A539-3946-7808-ABB2A6FBE6C2}"/>
                  </a:ext>
                </a:extLst>
              </p14:cNvPr>
              <p14:cNvContentPartPr/>
              <p14:nvPr/>
            </p14:nvContentPartPr>
            <p14:xfrm>
              <a:off x="10587124" y="2662246"/>
              <a:ext cx="395640" cy="24357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CB9C1813-A539-3946-7808-ABB2A6FBE6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69124" y="2644246"/>
                <a:ext cx="431280" cy="24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137DBE3A-C30D-E1A2-11CA-B332AEFD9061}"/>
                  </a:ext>
                </a:extLst>
              </p14:cNvPr>
              <p14:cNvContentPartPr/>
              <p14:nvPr/>
            </p14:nvContentPartPr>
            <p14:xfrm>
              <a:off x="3486844" y="2643526"/>
              <a:ext cx="129240" cy="177624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137DBE3A-C30D-E1A2-11CA-B332AEFD906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69204" y="2625526"/>
                <a:ext cx="164880" cy="18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81561B96-6BC0-30A1-AE93-3F2B8EAD1859}"/>
                  </a:ext>
                </a:extLst>
              </p14:cNvPr>
              <p14:cNvContentPartPr/>
              <p14:nvPr/>
            </p14:nvContentPartPr>
            <p14:xfrm>
              <a:off x="9587404" y="4155526"/>
              <a:ext cx="369000" cy="91008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81561B96-6BC0-30A1-AE93-3F2B8EAD185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569764" y="4137886"/>
                <a:ext cx="40464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DBA1AAD1-875F-210A-8065-0BFCBBD52F28}"/>
                  </a:ext>
                </a:extLst>
              </p14:cNvPr>
              <p14:cNvContentPartPr/>
              <p14:nvPr/>
            </p14:nvContentPartPr>
            <p14:xfrm>
              <a:off x="7685524" y="1374166"/>
              <a:ext cx="4204440" cy="510732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DBA1AAD1-875F-210A-8065-0BFCBBD52F2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67524" y="1356526"/>
                <a:ext cx="4240080" cy="51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FCA7B603-D038-4DBE-8437-95CCBF6283C6}"/>
                  </a:ext>
                </a:extLst>
              </p14:cNvPr>
              <p14:cNvContentPartPr/>
              <p14:nvPr/>
            </p14:nvContentPartPr>
            <p14:xfrm>
              <a:off x="5624884" y="2725606"/>
              <a:ext cx="199080" cy="5828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FCA7B603-D038-4DBE-8437-95CCBF6283C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07244" y="2707966"/>
                <a:ext cx="23472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C6B293FE-A481-8100-E862-F5D78538FB6F}"/>
                  </a:ext>
                </a:extLst>
              </p14:cNvPr>
              <p14:cNvContentPartPr/>
              <p14:nvPr/>
            </p14:nvContentPartPr>
            <p14:xfrm>
              <a:off x="3183364" y="3568366"/>
              <a:ext cx="1537920" cy="58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C6B293FE-A481-8100-E862-F5D78538FB6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65364" y="3550366"/>
                <a:ext cx="157356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DF18777-B646-FBD1-08F4-3A1205DDF7EF}"/>
              </a:ext>
            </a:extLst>
          </p:cNvPr>
          <p:cNvGrpSpPr/>
          <p:nvPr/>
        </p:nvGrpSpPr>
        <p:grpSpPr>
          <a:xfrm>
            <a:off x="1177804" y="2277766"/>
            <a:ext cx="9344880" cy="3302640"/>
            <a:chOff x="1177804" y="2277766"/>
            <a:chExt cx="9344880" cy="33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F4A15EEA-87F3-307A-7AF4-ECA85305C051}"/>
                    </a:ext>
                  </a:extLst>
                </p14:cNvPr>
                <p14:cNvContentPartPr/>
                <p14:nvPr/>
              </p14:nvContentPartPr>
              <p14:xfrm>
                <a:off x="4154644" y="2277766"/>
                <a:ext cx="996840" cy="7344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F4A15EEA-87F3-307A-7AF4-ECA85305C05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37004" y="2259766"/>
                  <a:ext cx="1032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4E61B6B-1B4C-81B3-8951-BDCDA220C9AC}"/>
                    </a:ext>
                  </a:extLst>
                </p14:cNvPr>
                <p14:cNvContentPartPr/>
                <p14:nvPr/>
              </p14:nvContentPartPr>
              <p14:xfrm>
                <a:off x="2582164" y="2662246"/>
                <a:ext cx="259920" cy="53316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4E61B6B-1B4C-81B3-8951-BDCDA220C9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64164" y="2644246"/>
                  <a:ext cx="29556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42F32568-4694-A190-3811-AEC8FC1BA88C}"/>
                    </a:ext>
                  </a:extLst>
                </p14:cNvPr>
                <p14:cNvContentPartPr/>
                <p14:nvPr/>
              </p14:nvContentPartPr>
              <p14:xfrm>
                <a:off x="2560204" y="5070286"/>
                <a:ext cx="124560" cy="4672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42F32568-4694-A190-3811-AEC8FC1BA88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42564" y="5052646"/>
                  <a:ext cx="1602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C753C8A-49C1-F627-8FEA-F44EBCAA3803}"/>
                    </a:ext>
                  </a:extLst>
                </p14:cNvPr>
                <p14:cNvContentPartPr/>
                <p14:nvPr/>
              </p14:nvContentPartPr>
              <p14:xfrm>
                <a:off x="1177804" y="3968326"/>
                <a:ext cx="284760" cy="161208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1C753C8A-49C1-F627-8FEA-F44EBCAA38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59804" y="3950686"/>
                  <a:ext cx="320400" cy="16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412565D-FD57-769B-BF1D-6E2FB8DB05D3}"/>
                    </a:ext>
                  </a:extLst>
                </p14:cNvPr>
                <p14:cNvContentPartPr/>
                <p14:nvPr/>
              </p14:nvContentPartPr>
              <p14:xfrm>
                <a:off x="6684364" y="3106486"/>
                <a:ext cx="1588680" cy="44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2412565D-FD57-769B-BF1D-6E2FB8DB05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66364" y="3088486"/>
                  <a:ext cx="16243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B4226CC-5614-2CB0-7CDB-2382EF5EEE92}"/>
                    </a:ext>
                  </a:extLst>
                </p14:cNvPr>
                <p14:cNvContentPartPr/>
                <p14:nvPr/>
              </p14:nvContentPartPr>
              <p14:xfrm>
                <a:off x="6316084" y="2461726"/>
                <a:ext cx="3283920" cy="8049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B4226CC-5614-2CB0-7CDB-2382EF5EEE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98444" y="2444086"/>
                  <a:ext cx="331956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F1D82BA7-0104-5F9C-108F-75344BFF264C}"/>
                    </a:ext>
                  </a:extLst>
                </p14:cNvPr>
                <p14:cNvContentPartPr/>
                <p14:nvPr/>
              </p14:nvContentPartPr>
              <p14:xfrm>
                <a:off x="3827764" y="2839726"/>
                <a:ext cx="6694920" cy="2356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F1D82BA7-0104-5F9C-108F-75344BFF26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10124" y="2822086"/>
                  <a:ext cx="6730560" cy="239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BB9B5F13-191E-3F2C-890D-C24C922E7529}"/>
                  </a:ext>
                </a:extLst>
              </p14:cNvPr>
              <p14:cNvContentPartPr/>
              <p14:nvPr/>
            </p14:nvContentPartPr>
            <p14:xfrm>
              <a:off x="3732724" y="3961486"/>
              <a:ext cx="1720800" cy="121284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BB9B5F13-191E-3F2C-890D-C24C922E752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14724" y="3943846"/>
                <a:ext cx="1756440" cy="12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160AF0E9-44C1-75D4-B9FA-9436CA4C1884}"/>
                  </a:ext>
                </a:extLst>
              </p14:cNvPr>
              <p14:cNvContentPartPr/>
              <p14:nvPr/>
            </p14:nvContentPartPr>
            <p14:xfrm>
              <a:off x="6058628" y="6008181"/>
              <a:ext cx="11880" cy="21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160AF0E9-44C1-75D4-B9FA-9436CA4C188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22628" y="5972181"/>
                <a:ext cx="83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C5A8E687-26A4-8118-8B3D-37FA9A01FFFE}"/>
                  </a:ext>
                </a:extLst>
              </p14:cNvPr>
              <p14:cNvContentPartPr/>
              <p14:nvPr/>
            </p14:nvContentPartPr>
            <p14:xfrm>
              <a:off x="6032348" y="5802981"/>
              <a:ext cx="687240" cy="25560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C5A8E687-26A4-8118-8B3D-37FA9A01FFF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96348" y="5766981"/>
                <a:ext cx="758880" cy="32724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itel 1">
            <a:extLst>
              <a:ext uri="{FF2B5EF4-FFF2-40B4-BE49-F238E27FC236}">
                <a16:creationId xmlns:a16="http://schemas.microsoft.com/office/drawing/2014/main" id="{9CB02EE6-24A6-ACCE-5327-3664013D6CF6}"/>
              </a:ext>
            </a:extLst>
          </p:cNvPr>
          <p:cNvSpPr txBox="1">
            <a:spLocks/>
          </p:cNvSpPr>
          <p:nvPr/>
        </p:nvSpPr>
        <p:spPr>
          <a:xfrm>
            <a:off x="420188" y="124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/>
              <a:t>Einflussfaktoren</a:t>
            </a:r>
          </a:p>
        </p:txBody>
      </p: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C4899B03-47CF-4250-9A46-5F10F5EB5133}"/>
              </a:ext>
            </a:extLst>
          </p:cNvPr>
          <p:cNvSpPr/>
          <p:nvPr/>
        </p:nvSpPr>
        <p:spPr>
          <a:xfrm rot="20603109">
            <a:off x="1300184" y="2528422"/>
            <a:ext cx="3067961" cy="1591415"/>
          </a:xfrm>
          <a:prstGeom prst="roundRect">
            <a:avLst/>
          </a:prstGeom>
          <a:solidFill>
            <a:srgbClr val="A9E0FF"/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ysClr val="windowText" lastClr="000000"/>
                </a:solidFill>
              </a:rPr>
              <a:t>Lake Mead?</a:t>
            </a:r>
            <a:endParaRPr lang="de-DE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A3326C4B-C6DA-5962-EECF-CEFD3BEF0693}"/>
              </a:ext>
            </a:extLst>
          </p:cNvPr>
          <p:cNvSpPr/>
          <p:nvPr/>
        </p:nvSpPr>
        <p:spPr>
          <a:xfrm rot="523959">
            <a:off x="5997902" y="2680842"/>
            <a:ext cx="3405489" cy="1476002"/>
          </a:xfrm>
          <a:prstGeom prst="roundRect">
            <a:avLst/>
          </a:prstGeom>
          <a:solidFill>
            <a:srgbClr val="A9E0FF"/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ysClr val="windowText" lastClr="000000"/>
                </a:solidFill>
              </a:rPr>
              <a:t>Colorado River?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A31ACA-A0BE-F42A-DAD5-0375D036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5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500950F-B693-EC9C-7AB6-F5A3BEC0F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340714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EC88-4284-3B4B-96B3-A3553D86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Herangehensweise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48A46A-4AAD-8358-5F0E-84D6773EC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Großer Zusammenhang </a:t>
            </a:r>
            <a:r>
              <a:rPr lang="de-DE" dirty="0">
                <a:sym typeface="Wingdings" panose="05000000000000000000" pitchFamily="2" charset="2"/>
              </a:rPr>
              <a:t> gemeinsame Betrachtung</a:t>
            </a:r>
          </a:p>
          <a:p>
            <a:endParaRPr lang="de-DE" dirty="0"/>
          </a:p>
          <a:p>
            <a:r>
              <a:rPr lang="de-DE" dirty="0"/>
              <a:t>Ziel: 		Zusammenhänge darstellen, Überblick ermöglichen,</a:t>
            </a:r>
            <a:br>
              <a:rPr lang="de-DE" dirty="0"/>
            </a:br>
            <a:r>
              <a:rPr lang="de-DE" dirty="0"/>
              <a:t>		Problemlage aufzeigen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>
                <a:sym typeface="Wingdings" panose="05000000000000000000" pitchFamily="2" charset="2"/>
              </a:rPr>
              <a:t>übergeordnetes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>
                <a:sym typeface="Wingdings" panose="05000000000000000000" pitchFamily="2" charset="2"/>
              </a:rPr>
              <a:t>Verständnis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Mittel: 	roter Faden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6EEC6D1F-7269-E148-3305-5643DCA25336}"/>
                  </a:ext>
                </a:extLst>
              </p14:cNvPr>
              <p14:cNvContentPartPr/>
              <p14:nvPr/>
            </p14:nvContentPartPr>
            <p14:xfrm>
              <a:off x="13643164" y="5901004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6EEC6D1F-7269-E148-3305-5643DCA253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25164" y="588336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3022514E-0A2B-9F38-0EC2-B8D10F35E077}"/>
                  </a:ext>
                </a:extLst>
              </p14:cNvPr>
              <p14:cNvContentPartPr/>
              <p14:nvPr/>
            </p14:nvContentPartPr>
            <p14:xfrm>
              <a:off x="2912276" y="4866026"/>
              <a:ext cx="2880" cy="21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3022514E-0A2B-9F38-0EC2-B8D10F35E0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4276" y="4848026"/>
                <a:ext cx="3852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E124B81-0EA3-CBFD-A727-9141F96552F8}"/>
              </a:ext>
            </a:extLst>
          </p:cNvPr>
          <p:cNvGrpSpPr/>
          <p:nvPr/>
        </p:nvGrpSpPr>
        <p:grpSpPr>
          <a:xfrm>
            <a:off x="2876276" y="4674866"/>
            <a:ext cx="781200" cy="367920"/>
            <a:chOff x="2876276" y="4674866"/>
            <a:chExt cx="78120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00FF0BFA-AF07-0B68-A58D-621F040E7C9A}"/>
                    </a:ext>
                  </a:extLst>
                </p14:cNvPr>
                <p14:cNvContentPartPr/>
                <p14:nvPr/>
              </p14:nvContentPartPr>
              <p14:xfrm>
                <a:off x="2876276" y="4765586"/>
                <a:ext cx="115920" cy="2772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00FF0BFA-AF07-0B68-A58D-621F040E7C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58276" y="4747586"/>
                  <a:ext cx="1515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7BD4EA0-C07E-9FCA-1419-DC476B3CDDAF}"/>
                    </a:ext>
                  </a:extLst>
                </p14:cNvPr>
                <p14:cNvContentPartPr/>
                <p14:nvPr/>
              </p14:nvContentPartPr>
              <p14:xfrm>
                <a:off x="3016316" y="4750826"/>
                <a:ext cx="54720" cy="24552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27BD4EA0-C07E-9FCA-1419-DC476B3CDD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98316" y="4733186"/>
                  <a:ext cx="90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4C031ADC-C809-293E-99D5-EA4FBC42352E}"/>
                    </a:ext>
                  </a:extLst>
                </p14:cNvPr>
                <p14:cNvContentPartPr/>
                <p14:nvPr/>
              </p14:nvContentPartPr>
              <p14:xfrm>
                <a:off x="3081836" y="4874306"/>
                <a:ext cx="83880" cy="10512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4C031ADC-C809-293E-99D5-EA4FBC42352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63836" y="4856306"/>
                  <a:ext cx="119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B2E642D9-0A13-4824-0A9D-FCA88181EC58}"/>
                    </a:ext>
                  </a:extLst>
                </p14:cNvPr>
                <p14:cNvContentPartPr/>
                <p14:nvPr/>
              </p14:nvContentPartPr>
              <p14:xfrm>
                <a:off x="3185876" y="4815266"/>
                <a:ext cx="191160" cy="14040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B2E642D9-0A13-4824-0A9D-FCA88181EC5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67876" y="4797626"/>
                  <a:ext cx="226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B7D094DC-E213-833C-1821-0CEECD7C33E3}"/>
                    </a:ext>
                  </a:extLst>
                </p14:cNvPr>
                <p14:cNvContentPartPr/>
                <p14:nvPr/>
              </p14:nvContentPartPr>
              <p14:xfrm>
                <a:off x="3409076" y="4779986"/>
                <a:ext cx="92520" cy="1328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B7D094DC-E213-833C-1821-0CEECD7C33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91076" y="4761986"/>
                  <a:ext cx="128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E659D9D9-03ED-EE4B-15C7-3C8E6EB57C4D}"/>
                    </a:ext>
                  </a:extLst>
                </p14:cNvPr>
                <p14:cNvContentPartPr/>
                <p14:nvPr/>
              </p14:nvContentPartPr>
              <p14:xfrm>
                <a:off x="3572156" y="4674866"/>
                <a:ext cx="54000" cy="12096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E659D9D9-03ED-EE4B-15C7-3C8E6EB57C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54516" y="4657226"/>
                  <a:ext cx="89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B0C0E567-B4CA-DFA6-6D71-08122DD58EB6}"/>
                    </a:ext>
                  </a:extLst>
                </p14:cNvPr>
                <p14:cNvContentPartPr/>
                <p14:nvPr/>
              </p14:nvContentPartPr>
              <p14:xfrm>
                <a:off x="3650996" y="4905626"/>
                <a:ext cx="6480" cy="216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B0C0E567-B4CA-DFA6-6D71-08122DD58E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33356" y="4887626"/>
                  <a:ext cx="421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65C4167E-06BC-6FE9-AE40-AF0A777357ED}"/>
                  </a:ext>
                </a:extLst>
              </p14:cNvPr>
              <p14:cNvContentPartPr/>
              <p14:nvPr/>
            </p14:nvContentPartPr>
            <p14:xfrm>
              <a:off x="2709596" y="4483706"/>
              <a:ext cx="779400" cy="2484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65C4167E-06BC-6FE9-AE40-AF0A777357E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91956" y="4465706"/>
                <a:ext cx="81504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3D20A64-76A7-A5C0-CB8F-9255A52D2536}"/>
              </a:ext>
            </a:extLst>
          </p:cNvPr>
          <p:cNvGrpSpPr/>
          <p:nvPr/>
        </p:nvGrpSpPr>
        <p:grpSpPr>
          <a:xfrm rot="20621665" flipH="1">
            <a:off x="621960" y="4133240"/>
            <a:ext cx="13146602" cy="4266832"/>
            <a:chOff x="-181101" y="867977"/>
            <a:chExt cx="10630966" cy="4612881"/>
          </a:xfrm>
        </p:grpSpPr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007639E-B3F3-F2DE-3491-DB72B1C6C23A}"/>
                </a:ext>
              </a:extLst>
            </p:cNvPr>
            <p:cNvSpPr/>
            <p:nvPr/>
          </p:nvSpPr>
          <p:spPr>
            <a:xfrm>
              <a:off x="1291244" y="867977"/>
              <a:ext cx="9158621" cy="4612881"/>
            </a:xfrm>
            <a:custGeom>
              <a:avLst/>
              <a:gdLst>
                <a:gd name="connsiteX0" fmla="*/ 0 w 9158621"/>
                <a:gd name="connsiteY0" fmla="*/ 3349347 h 4612881"/>
                <a:gd name="connsiteX1" fmla="*/ 1202574 w 9158621"/>
                <a:gd name="connsiteY1" fmla="*/ 3293928 h 4612881"/>
                <a:gd name="connsiteX2" fmla="*/ 1795549 w 9158621"/>
                <a:gd name="connsiteY2" fmla="*/ 2689870 h 4612881"/>
                <a:gd name="connsiteX3" fmla="*/ 1795549 w 9158621"/>
                <a:gd name="connsiteY3" fmla="*/ 2373987 h 4612881"/>
                <a:gd name="connsiteX4" fmla="*/ 1551709 w 9158621"/>
                <a:gd name="connsiteY4" fmla="*/ 2185565 h 4612881"/>
                <a:gd name="connsiteX5" fmla="*/ 1324494 w 9158621"/>
                <a:gd name="connsiteY5" fmla="*/ 1936183 h 4612881"/>
                <a:gd name="connsiteX6" fmla="*/ 1485207 w 9158621"/>
                <a:gd name="connsiteY6" fmla="*/ 1708968 h 4612881"/>
                <a:gd name="connsiteX7" fmla="*/ 2610196 w 9158621"/>
                <a:gd name="connsiteY7" fmla="*/ 1620299 h 4612881"/>
                <a:gd name="connsiteX8" fmla="*/ 2909454 w 9158621"/>
                <a:gd name="connsiteY8" fmla="*/ 1764387 h 4612881"/>
                <a:gd name="connsiteX9" fmla="*/ 2881745 w 9158621"/>
                <a:gd name="connsiteY9" fmla="*/ 1947267 h 4612881"/>
                <a:gd name="connsiteX10" fmla="*/ 2654531 w 9158621"/>
                <a:gd name="connsiteY10" fmla="*/ 2113521 h 4612881"/>
                <a:gd name="connsiteX11" fmla="*/ 2554778 w 9158621"/>
                <a:gd name="connsiteY11" fmla="*/ 2324110 h 4612881"/>
                <a:gd name="connsiteX12" fmla="*/ 2887287 w 9158621"/>
                <a:gd name="connsiteY12" fmla="*/ 2567950 h 4612881"/>
                <a:gd name="connsiteX13" fmla="*/ 3580014 w 9158621"/>
                <a:gd name="connsiteY13" fmla="*/ 2523616 h 4612881"/>
                <a:gd name="connsiteX14" fmla="*/ 3906981 w 9158621"/>
                <a:gd name="connsiteY14" fmla="*/ 2274234 h 4612881"/>
                <a:gd name="connsiteX15" fmla="*/ 3823854 w 9158621"/>
                <a:gd name="connsiteY15" fmla="*/ 1891848 h 4612881"/>
                <a:gd name="connsiteX16" fmla="*/ 3552305 w 9158621"/>
                <a:gd name="connsiteY16" fmla="*/ 1337667 h 4612881"/>
                <a:gd name="connsiteX17" fmla="*/ 3580014 w 9158621"/>
                <a:gd name="connsiteY17" fmla="*/ 722525 h 4612881"/>
                <a:gd name="connsiteX18" fmla="*/ 4211781 w 9158621"/>
                <a:gd name="connsiteY18" fmla="*/ 284721 h 4612881"/>
                <a:gd name="connsiteX19" fmla="*/ 4743796 w 9158621"/>
                <a:gd name="connsiteY19" fmla="*/ 229303 h 4612881"/>
                <a:gd name="connsiteX20" fmla="*/ 5519651 w 9158621"/>
                <a:gd name="connsiteY20" fmla="*/ 423267 h 4612881"/>
                <a:gd name="connsiteX21" fmla="*/ 6511636 w 9158621"/>
                <a:gd name="connsiteY21" fmla="*/ 367848 h 4612881"/>
                <a:gd name="connsiteX22" fmla="*/ 7797338 w 9158621"/>
                <a:gd name="connsiteY22" fmla="*/ 2088 h 4612881"/>
                <a:gd name="connsiteX23" fmla="*/ 8678487 w 9158621"/>
                <a:gd name="connsiteY23" fmla="*/ 251470 h 4612881"/>
                <a:gd name="connsiteX24" fmla="*/ 9127374 w 9158621"/>
                <a:gd name="connsiteY24" fmla="*/ 905405 h 4612881"/>
                <a:gd name="connsiteX25" fmla="*/ 9027621 w 9158621"/>
                <a:gd name="connsiteY25" fmla="*/ 1914016 h 4612881"/>
                <a:gd name="connsiteX26" fmla="*/ 8285018 w 9158621"/>
                <a:gd name="connsiteY26" fmla="*/ 2634452 h 4612881"/>
                <a:gd name="connsiteX27" fmla="*/ 7409411 w 9158621"/>
                <a:gd name="connsiteY27" fmla="*/ 2656619 h 4612881"/>
                <a:gd name="connsiteX28" fmla="*/ 6688974 w 9158621"/>
                <a:gd name="connsiteY28" fmla="*/ 2423863 h 4612881"/>
                <a:gd name="connsiteX29" fmla="*/ 5774574 w 9158621"/>
                <a:gd name="connsiteY29" fmla="*/ 2357361 h 4612881"/>
                <a:gd name="connsiteX30" fmla="*/ 5015345 w 9158621"/>
                <a:gd name="connsiteY30" fmla="*/ 2595659 h 4612881"/>
                <a:gd name="connsiteX31" fmla="*/ 4522123 w 9158621"/>
                <a:gd name="connsiteY31" fmla="*/ 2933710 h 4612881"/>
                <a:gd name="connsiteX32" fmla="*/ 4089861 w 9158621"/>
                <a:gd name="connsiteY32" fmla="*/ 3487892 h 4612881"/>
                <a:gd name="connsiteX33" fmla="*/ 4167447 w 9158621"/>
                <a:gd name="connsiteY33" fmla="*/ 4030990 h 4612881"/>
                <a:gd name="connsiteX34" fmla="*/ 4472247 w 9158621"/>
                <a:gd name="connsiteY34" fmla="*/ 4313623 h 4612881"/>
                <a:gd name="connsiteX35" fmla="*/ 4749338 w 9158621"/>
                <a:gd name="connsiteY35" fmla="*/ 4535296 h 4612881"/>
                <a:gd name="connsiteX36" fmla="*/ 4799214 w 9158621"/>
                <a:gd name="connsiteY36" fmla="*/ 4612881 h 46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158621" h="4612881">
                  <a:moveTo>
                    <a:pt x="0" y="3349347"/>
                  </a:moveTo>
                  <a:cubicBezTo>
                    <a:pt x="451658" y="3376594"/>
                    <a:pt x="903316" y="3403841"/>
                    <a:pt x="1202574" y="3293928"/>
                  </a:cubicBezTo>
                  <a:cubicBezTo>
                    <a:pt x="1501832" y="3184015"/>
                    <a:pt x="1696720" y="2843193"/>
                    <a:pt x="1795549" y="2689870"/>
                  </a:cubicBezTo>
                  <a:cubicBezTo>
                    <a:pt x="1894378" y="2536547"/>
                    <a:pt x="1836189" y="2458038"/>
                    <a:pt x="1795549" y="2373987"/>
                  </a:cubicBezTo>
                  <a:cubicBezTo>
                    <a:pt x="1754909" y="2289936"/>
                    <a:pt x="1630218" y="2258532"/>
                    <a:pt x="1551709" y="2185565"/>
                  </a:cubicBezTo>
                  <a:cubicBezTo>
                    <a:pt x="1473200" y="2112598"/>
                    <a:pt x="1335578" y="2015616"/>
                    <a:pt x="1324494" y="1936183"/>
                  </a:cubicBezTo>
                  <a:cubicBezTo>
                    <a:pt x="1313410" y="1856750"/>
                    <a:pt x="1270923" y="1761615"/>
                    <a:pt x="1485207" y="1708968"/>
                  </a:cubicBezTo>
                  <a:cubicBezTo>
                    <a:pt x="1699491" y="1656321"/>
                    <a:pt x="2372822" y="1611063"/>
                    <a:pt x="2610196" y="1620299"/>
                  </a:cubicBezTo>
                  <a:cubicBezTo>
                    <a:pt x="2847570" y="1629535"/>
                    <a:pt x="2864196" y="1709892"/>
                    <a:pt x="2909454" y="1764387"/>
                  </a:cubicBezTo>
                  <a:cubicBezTo>
                    <a:pt x="2954712" y="1818882"/>
                    <a:pt x="2924232" y="1889078"/>
                    <a:pt x="2881745" y="1947267"/>
                  </a:cubicBezTo>
                  <a:cubicBezTo>
                    <a:pt x="2839258" y="2005456"/>
                    <a:pt x="2709025" y="2050714"/>
                    <a:pt x="2654531" y="2113521"/>
                  </a:cubicBezTo>
                  <a:cubicBezTo>
                    <a:pt x="2600037" y="2176328"/>
                    <a:pt x="2515985" y="2248372"/>
                    <a:pt x="2554778" y="2324110"/>
                  </a:cubicBezTo>
                  <a:cubicBezTo>
                    <a:pt x="2593571" y="2399848"/>
                    <a:pt x="2716414" y="2534699"/>
                    <a:pt x="2887287" y="2567950"/>
                  </a:cubicBezTo>
                  <a:cubicBezTo>
                    <a:pt x="3058160" y="2601201"/>
                    <a:pt x="3410065" y="2572569"/>
                    <a:pt x="3580014" y="2523616"/>
                  </a:cubicBezTo>
                  <a:cubicBezTo>
                    <a:pt x="3749963" y="2474663"/>
                    <a:pt x="3866341" y="2379529"/>
                    <a:pt x="3906981" y="2274234"/>
                  </a:cubicBezTo>
                  <a:cubicBezTo>
                    <a:pt x="3947621" y="2168939"/>
                    <a:pt x="3882967" y="2047942"/>
                    <a:pt x="3823854" y="1891848"/>
                  </a:cubicBezTo>
                  <a:cubicBezTo>
                    <a:pt x="3764741" y="1735754"/>
                    <a:pt x="3592945" y="1532554"/>
                    <a:pt x="3552305" y="1337667"/>
                  </a:cubicBezTo>
                  <a:cubicBezTo>
                    <a:pt x="3511665" y="1142780"/>
                    <a:pt x="3470101" y="898016"/>
                    <a:pt x="3580014" y="722525"/>
                  </a:cubicBezTo>
                  <a:cubicBezTo>
                    <a:pt x="3689927" y="547034"/>
                    <a:pt x="4017817" y="366925"/>
                    <a:pt x="4211781" y="284721"/>
                  </a:cubicBezTo>
                  <a:cubicBezTo>
                    <a:pt x="4405745" y="202517"/>
                    <a:pt x="4525818" y="206212"/>
                    <a:pt x="4743796" y="229303"/>
                  </a:cubicBezTo>
                  <a:cubicBezTo>
                    <a:pt x="4961774" y="252394"/>
                    <a:pt x="5225011" y="400176"/>
                    <a:pt x="5519651" y="423267"/>
                  </a:cubicBezTo>
                  <a:cubicBezTo>
                    <a:pt x="5814291" y="446358"/>
                    <a:pt x="6132022" y="438044"/>
                    <a:pt x="6511636" y="367848"/>
                  </a:cubicBezTo>
                  <a:cubicBezTo>
                    <a:pt x="6891250" y="297652"/>
                    <a:pt x="7436196" y="21484"/>
                    <a:pt x="7797338" y="2088"/>
                  </a:cubicBezTo>
                  <a:cubicBezTo>
                    <a:pt x="8158480" y="-17308"/>
                    <a:pt x="8456814" y="100917"/>
                    <a:pt x="8678487" y="251470"/>
                  </a:cubicBezTo>
                  <a:cubicBezTo>
                    <a:pt x="8900160" y="402023"/>
                    <a:pt x="9069185" y="628314"/>
                    <a:pt x="9127374" y="905405"/>
                  </a:cubicBezTo>
                  <a:cubicBezTo>
                    <a:pt x="9185563" y="1182496"/>
                    <a:pt x="9168014" y="1625842"/>
                    <a:pt x="9027621" y="1914016"/>
                  </a:cubicBezTo>
                  <a:cubicBezTo>
                    <a:pt x="8887228" y="2202190"/>
                    <a:pt x="8554720" y="2510685"/>
                    <a:pt x="8285018" y="2634452"/>
                  </a:cubicBezTo>
                  <a:cubicBezTo>
                    <a:pt x="8015316" y="2758219"/>
                    <a:pt x="7675418" y="2691717"/>
                    <a:pt x="7409411" y="2656619"/>
                  </a:cubicBezTo>
                  <a:cubicBezTo>
                    <a:pt x="7143404" y="2621521"/>
                    <a:pt x="6961447" y="2473739"/>
                    <a:pt x="6688974" y="2423863"/>
                  </a:cubicBezTo>
                  <a:cubicBezTo>
                    <a:pt x="6416501" y="2373987"/>
                    <a:pt x="6053512" y="2328728"/>
                    <a:pt x="5774574" y="2357361"/>
                  </a:cubicBezTo>
                  <a:cubicBezTo>
                    <a:pt x="5495636" y="2385994"/>
                    <a:pt x="5224087" y="2499601"/>
                    <a:pt x="5015345" y="2595659"/>
                  </a:cubicBezTo>
                  <a:cubicBezTo>
                    <a:pt x="4806603" y="2691717"/>
                    <a:pt x="4676370" y="2785005"/>
                    <a:pt x="4522123" y="2933710"/>
                  </a:cubicBezTo>
                  <a:cubicBezTo>
                    <a:pt x="4367876" y="3082415"/>
                    <a:pt x="4148974" y="3305012"/>
                    <a:pt x="4089861" y="3487892"/>
                  </a:cubicBezTo>
                  <a:cubicBezTo>
                    <a:pt x="4030748" y="3670772"/>
                    <a:pt x="4103716" y="3893368"/>
                    <a:pt x="4167447" y="4030990"/>
                  </a:cubicBezTo>
                  <a:cubicBezTo>
                    <a:pt x="4231178" y="4168612"/>
                    <a:pt x="4375265" y="4229572"/>
                    <a:pt x="4472247" y="4313623"/>
                  </a:cubicBezTo>
                  <a:cubicBezTo>
                    <a:pt x="4569229" y="4397674"/>
                    <a:pt x="4694844" y="4485420"/>
                    <a:pt x="4749338" y="4535296"/>
                  </a:cubicBezTo>
                  <a:cubicBezTo>
                    <a:pt x="4803832" y="4585172"/>
                    <a:pt x="4801523" y="4599026"/>
                    <a:pt x="4799214" y="4612881"/>
                  </a:cubicBezTo>
                </a:path>
              </a:pathLst>
            </a:custGeom>
            <a:noFill/>
            <a:ln w="133350">
              <a:solidFill>
                <a:srgbClr val="75A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0894823-DF17-5E87-7AE5-8B087398E998}"/>
                </a:ext>
              </a:extLst>
            </p:cNvPr>
            <p:cNvSpPr/>
            <p:nvPr/>
          </p:nvSpPr>
          <p:spPr>
            <a:xfrm>
              <a:off x="-181101" y="4107546"/>
              <a:ext cx="1477107" cy="112541"/>
            </a:xfrm>
            <a:custGeom>
              <a:avLst/>
              <a:gdLst>
                <a:gd name="connsiteX0" fmla="*/ 1477107 w 1477107"/>
                <a:gd name="connsiteY0" fmla="*/ 112541 h 112541"/>
                <a:gd name="connsiteX1" fmla="*/ 0 w 1477107"/>
                <a:gd name="connsiteY1" fmla="*/ 0 h 11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7107" h="112541">
                  <a:moveTo>
                    <a:pt x="1477107" y="112541"/>
                  </a:moveTo>
                  <a:lnTo>
                    <a:pt x="0" y="0"/>
                  </a:lnTo>
                </a:path>
              </a:pathLst>
            </a:custGeom>
            <a:noFill/>
            <a:ln w="133350">
              <a:solidFill>
                <a:srgbClr val="75A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886EB934-CC5E-B046-EF5C-5BDDCE7398EF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1096" y="215790"/>
            <a:ext cx="4448208" cy="2000265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6B0D16-59D4-80AD-512F-167BA89E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6</a:t>
            </a:fld>
            <a:endParaRPr lang="de-DE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F108C60D-C69D-D8B6-A798-FC5B8317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236994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7F420EE-C84B-CD5D-4915-DFB04510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06" y="39142"/>
            <a:ext cx="9631387" cy="67797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0429DB91-876E-29D6-E2C9-825456DC4C5C}"/>
                  </a:ext>
                </a:extLst>
              </p14:cNvPr>
              <p14:cNvContentPartPr/>
              <p14:nvPr/>
            </p14:nvContentPartPr>
            <p14:xfrm>
              <a:off x="8222499" y="4308130"/>
              <a:ext cx="2487600" cy="15058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0429DB91-876E-29D6-E2C9-825456DC4C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4499" y="4290490"/>
                <a:ext cx="2523240" cy="15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8ACB0439-4D56-87AD-7B7C-7AF7BF68C2E1}"/>
                  </a:ext>
                </a:extLst>
              </p14:cNvPr>
              <p14:cNvContentPartPr/>
              <p14:nvPr/>
            </p14:nvContentPartPr>
            <p14:xfrm>
              <a:off x="3221009" y="5235814"/>
              <a:ext cx="2349000" cy="146088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8ACB0439-4D56-87AD-7B7C-7AF7BF68C2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3009" y="5217814"/>
                <a:ext cx="2384640" cy="1496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6F8A7C7-F646-EFF6-9F79-81B40505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256B2E-9CE6-D3C3-A719-0F2F5463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363542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8D56783-69E3-674A-676E-FCD4527C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Entwässerung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A7FA18-2872-13A4-6D38-E5EFDF3B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14925"/>
            <a:ext cx="5679481" cy="657094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D7A0BE1-45AD-84FC-2C14-E932A5BB0204}"/>
              </a:ext>
            </a:extLst>
          </p:cNvPr>
          <p:cNvGrpSpPr/>
          <p:nvPr/>
        </p:nvGrpSpPr>
        <p:grpSpPr>
          <a:xfrm>
            <a:off x="6049080" y="4321994"/>
            <a:ext cx="275760" cy="2194560"/>
            <a:chOff x="6049080" y="4321994"/>
            <a:chExt cx="275760" cy="21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1812DD8D-F14C-43DF-CE77-3CC1D1C6C1E3}"/>
                    </a:ext>
                  </a:extLst>
                </p14:cNvPr>
                <p14:cNvContentPartPr/>
                <p14:nvPr/>
              </p14:nvContentPartPr>
              <p14:xfrm>
                <a:off x="6049080" y="4321994"/>
                <a:ext cx="275760" cy="219456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1812DD8D-F14C-43DF-CE77-3CC1D1C6C1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86440" y="4258994"/>
                  <a:ext cx="401400" cy="23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C813614-7BD3-45F7-B48B-359A4EA7A542}"/>
                    </a:ext>
                  </a:extLst>
                </p14:cNvPr>
                <p14:cNvContentPartPr/>
                <p14:nvPr/>
              </p14:nvContentPartPr>
              <p14:xfrm>
                <a:off x="6224040" y="4847234"/>
                <a:ext cx="89280" cy="33732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4C813614-7BD3-45F7-B48B-359A4EA7A5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61040" y="4784234"/>
                  <a:ext cx="214920" cy="46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F38819EF-27E3-9E70-1AD5-6084911B852E}"/>
              </a:ext>
            </a:extLst>
          </p:cNvPr>
          <p:cNvSpPr/>
          <p:nvPr/>
        </p:nvSpPr>
        <p:spPr>
          <a:xfrm>
            <a:off x="5929532" y="0"/>
            <a:ext cx="2377440" cy="2651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890EA0F-9537-1C2D-C565-EF6F447B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13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Energiegewinnung</a:t>
            </a:r>
          </a:p>
          <a:p>
            <a:r>
              <a:rPr lang="de-DE" dirty="0"/>
              <a:t>Trinkwasser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8007A93E-5E68-BC80-6755-579722634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438" y="2994543"/>
            <a:ext cx="5497561" cy="2021352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680E09C-0278-84F7-9414-C96C3567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021132-3D6B-64B0-DEE0-5A264DF1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203790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52B89-F864-B780-70D6-D38E3427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Bewässerung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FDDAA99-DA76-2086-D593-B42AF6515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72"/>
          <a:stretch/>
        </p:blipFill>
        <p:spPr>
          <a:xfrm>
            <a:off x="-14067" y="5952536"/>
            <a:ext cx="12192000" cy="8984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F31C34-1264-2ABF-A98A-34B1A527C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068" y="1809747"/>
            <a:ext cx="12206068" cy="89843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AAA64EF-2190-0476-B835-5337BE8EF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743" y="2708183"/>
            <a:ext cx="3132139" cy="311403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BFF39F2-9318-2EC7-CCF8-80E635261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18" y="2827241"/>
            <a:ext cx="3201767" cy="281534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49BDCB0-5682-8086-92F8-70F7B3A385A5}"/>
              </a:ext>
            </a:extLst>
          </p:cNvPr>
          <p:cNvSpPr txBox="1"/>
          <p:nvPr/>
        </p:nvSpPr>
        <p:spPr>
          <a:xfrm>
            <a:off x="2452914" y="2967335"/>
            <a:ext cx="71047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70% des Colorado-Wassers fließt </a:t>
            </a:r>
            <a:br>
              <a:rPr lang="de-DE" dirty="0"/>
            </a:br>
            <a:r>
              <a:rPr lang="de-DE" dirty="0"/>
              <a:t>          in die Landwirtschaft </a:t>
            </a:r>
            <a:r>
              <a:rPr lang="de-DE" baseline="30000" dirty="0"/>
              <a:t>[2]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r"/>
            <a:r>
              <a:rPr lang="de-DE" dirty="0"/>
              <a:t>90% der Wintergemüseproduktion der	USA 	  </a:t>
            </a:r>
            <a:br>
              <a:rPr lang="de-DE" dirty="0"/>
            </a:br>
            <a:r>
              <a:rPr lang="de-DE" dirty="0"/>
              <a:t>werden durch Colorado-Wasser ermöglicht </a:t>
            </a:r>
            <a:r>
              <a:rPr lang="de-DE" baseline="30000" dirty="0"/>
              <a:t>[2]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6A348-E3BB-AA54-59C6-2A25D986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9ED60-083B-4178-9D58-AC8E5DAB3B2A}" type="slidenum">
              <a:rPr lang="de-DE" smtClean="0"/>
              <a:t>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6E5620-868E-253F-B2A0-6FBC217B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Zimpfer - Regionale Geographien Nordamerika</a:t>
            </a:r>
          </a:p>
        </p:txBody>
      </p:sp>
    </p:spTree>
    <p:extLst>
      <p:ext uri="{BB962C8B-B14F-4D97-AF65-F5344CB8AC3E}">
        <p14:creationId xmlns:p14="http://schemas.microsoft.com/office/powerpoint/2010/main" val="25947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</Words>
  <Application>Microsoft Office PowerPoint</Application>
  <PresentationFormat>Breitbild</PresentationFormat>
  <Paragraphs>106</Paragraphs>
  <Slides>12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Rockwell Nova Extra Bold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Herangehensweise</vt:lpstr>
      <vt:lpstr>PowerPoint-Präsentation</vt:lpstr>
      <vt:lpstr>Entwässerung</vt:lpstr>
      <vt:lpstr>Bewässerung</vt:lpstr>
      <vt:lpstr>Wo bleibt der Nachschub?</vt:lpstr>
      <vt:lpstr>PowerPoint-Präsentation</vt:lpstr>
      <vt:lpstr>Quellenverzeichnis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Zimpfer</dc:creator>
  <cp:lastModifiedBy>Paul Zimpfer</cp:lastModifiedBy>
  <cp:revision>11</cp:revision>
  <dcterms:created xsi:type="dcterms:W3CDTF">2022-11-25T20:46:27Z</dcterms:created>
  <dcterms:modified xsi:type="dcterms:W3CDTF">2022-12-01T12:34:10Z</dcterms:modified>
</cp:coreProperties>
</file>